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74" r:id="rId5"/>
    <p:sldId id="257" r:id="rId6"/>
    <p:sldId id="258" r:id="rId7"/>
    <p:sldId id="269" r:id="rId8"/>
    <p:sldId id="272" r:id="rId9"/>
    <p:sldId id="273" r:id="rId10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B3F4311-7618-D834-45FD-3A45C1AB618B}" name="Jack Adair" initials="JA" userId="S::jack.adair@canon-europe.com::3bd6472f-f4ac-4d0c-9801-0c048f80e9e9" providerId="AD"/>
  <p188:author id="{9BF40340-A1D9-305D-85A8-C000A4009488}" name="Acharya, Hitesh" initials="HR" userId="S::hitesh.acharya@accenture.com::56c2175f-2331-46bb-a2f2-7e41ccb2aa6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4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32" autoAdjust="0"/>
    <p:restoredTop sz="96327"/>
  </p:normalViewPr>
  <p:slideViewPr>
    <p:cSldViewPr snapToGrid="0">
      <p:cViewPr>
        <p:scale>
          <a:sx n="110" d="100"/>
          <a:sy n="110" d="100"/>
        </p:scale>
        <p:origin x="2310" y="-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a Möhrle" userId="6e4c38f8-a9f1-4d0a-9fd2-542e9133cf6f" providerId="ADAL" clId="{B1FB08F6-DD96-4442-B8ED-E517A1341891}"/>
    <pc:docChg chg="undo custSel mod modSld">
      <pc:chgData name="Michaela Möhrle" userId="6e4c38f8-a9f1-4d0a-9fd2-542e9133cf6f" providerId="ADAL" clId="{B1FB08F6-DD96-4442-B8ED-E517A1341891}" dt="2026-04-14T14:31:33.409" v="15" actId="20577"/>
      <pc:docMkLst>
        <pc:docMk/>
      </pc:docMkLst>
      <pc:sldChg chg="addSp delSp mod">
        <pc:chgData name="Michaela Möhrle" userId="6e4c38f8-a9f1-4d0a-9fd2-542e9133cf6f" providerId="ADAL" clId="{B1FB08F6-DD96-4442-B8ED-E517A1341891}" dt="2026-04-14T14:28:19.894" v="7" actId="478"/>
        <pc:sldMkLst>
          <pc:docMk/>
          <pc:sldMk cId="2091909831" sldId="257"/>
        </pc:sldMkLst>
        <pc:spChg chg="del">
          <ac:chgData name="Michaela Möhrle" userId="6e4c38f8-a9f1-4d0a-9fd2-542e9133cf6f" providerId="ADAL" clId="{B1FB08F6-DD96-4442-B8ED-E517A1341891}" dt="2026-04-14T14:28:10.831" v="2" actId="478"/>
          <ac:spMkLst>
            <pc:docMk/>
            <pc:sldMk cId="2091909831" sldId="257"/>
            <ac:spMk id="4" creationId="{595966DB-AF33-AECC-642C-B69D4CBC1F88}"/>
          </ac:spMkLst>
        </pc:spChg>
        <pc:spChg chg="del">
          <ac:chgData name="Michaela Möhrle" userId="6e4c38f8-a9f1-4d0a-9fd2-542e9133cf6f" providerId="ADAL" clId="{B1FB08F6-DD96-4442-B8ED-E517A1341891}" dt="2026-04-14T14:28:13.693" v="3" actId="478"/>
          <ac:spMkLst>
            <pc:docMk/>
            <pc:sldMk cId="2091909831" sldId="257"/>
            <ac:spMk id="9" creationId="{6D01D1B8-F1D4-ECA5-FA8A-104B9B2DE2A1}"/>
          </ac:spMkLst>
        </pc:spChg>
        <pc:spChg chg="del">
          <ac:chgData name="Michaela Möhrle" userId="6e4c38f8-a9f1-4d0a-9fd2-542e9133cf6f" providerId="ADAL" clId="{B1FB08F6-DD96-4442-B8ED-E517A1341891}" dt="2026-04-14T14:28:15.277" v="4" actId="478"/>
          <ac:spMkLst>
            <pc:docMk/>
            <pc:sldMk cId="2091909831" sldId="257"/>
            <ac:spMk id="15" creationId="{6DB582B1-E9B6-2AA5-DB41-AC0A106D9E58}"/>
          </ac:spMkLst>
        </pc:spChg>
        <pc:spChg chg="del">
          <ac:chgData name="Michaela Möhrle" userId="6e4c38f8-a9f1-4d0a-9fd2-542e9133cf6f" providerId="ADAL" clId="{B1FB08F6-DD96-4442-B8ED-E517A1341891}" dt="2026-04-14T14:28:19.894" v="7" actId="478"/>
          <ac:spMkLst>
            <pc:docMk/>
            <pc:sldMk cId="2091909831" sldId="257"/>
            <ac:spMk id="18" creationId="{5D05D99C-335E-2E9E-9D2F-76B28F96822C}"/>
          </ac:spMkLst>
        </pc:spChg>
        <pc:spChg chg="del">
          <ac:chgData name="Michaela Möhrle" userId="6e4c38f8-a9f1-4d0a-9fd2-542e9133cf6f" providerId="ADAL" clId="{B1FB08F6-DD96-4442-B8ED-E517A1341891}" dt="2026-04-14T14:28:18.341" v="5" actId="478"/>
          <ac:spMkLst>
            <pc:docMk/>
            <pc:sldMk cId="2091909831" sldId="257"/>
            <ac:spMk id="21" creationId="{77811575-64DF-F2F9-17BC-26B4D2F868A1}"/>
          </ac:spMkLst>
        </pc:spChg>
        <pc:picChg chg="add del">
          <ac:chgData name="Michaela Möhrle" userId="6e4c38f8-a9f1-4d0a-9fd2-542e9133cf6f" providerId="ADAL" clId="{B1FB08F6-DD96-4442-B8ED-E517A1341891}" dt="2026-04-14T14:28:05.775" v="1" actId="478"/>
          <ac:picMkLst>
            <pc:docMk/>
            <pc:sldMk cId="2091909831" sldId="257"/>
            <ac:picMk id="5" creationId="{971CA60D-AB7E-8361-7802-04CE124D5AF8}"/>
          </ac:picMkLst>
        </pc:picChg>
      </pc:sldChg>
      <pc:sldChg chg="modSp mod">
        <pc:chgData name="Michaela Möhrle" userId="6e4c38f8-a9f1-4d0a-9fd2-542e9133cf6f" providerId="ADAL" clId="{B1FB08F6-DD96-4442-B8ED-E517A1341891}" dt="2026-04-14T14:31:33.409" v="15" actId="20577"/>
        <pc:sldMkLst>
          <pc:docMk/>
          <pc:sldMk cId="1201666271" sldId="269"/>
        </pc:sldMkLst>
        <pc:graphicFrameChg chg="modGraphic">
          <ac:chgData name="Michaela Möhrle" userId="6e4c38f8-a9f1-4d0a-9fd2-542e9133cf6f" providerId="ADAL" clId="{B1FB08F6-DD96-4442-B8ED-E517A1341891}" dt="2026-04-14T14:31:33.409" v="15" actId="20577"/>
          <ac:graphicFrameMkLst>
            <pc:docMk/>
            <pc:sldMk cId="1201666271" sldId="269"/>
            <ac:graphicFrameMk id="18" creationId="{C53F00C3-3AEC-106C-0507-ED89297690D8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675D8C-6D69-5037-0DF6-43042ADDF5BA}"/>
              </a:ext>
            </a:extLst>
          </p:cNvPr>
          <p:cNvGrpSpPr/>
          <p:nvPr userDrawn="1"/>
        </p:nvGrpSpPr>
        <p:grpSpPr>
          <a:xfrm>
            <a:off x="-1" y="3671226"/>
            <a:ext cx="1890000" cy="7042812"/>
            <a:chOff x="-1" y="3671226"/>
            <a:chExt cx="1890000" cy="7042812"/>
          </a:xfrm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E8C07E48-2ADB-B4E2-BA54-71E07C497A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" y="3671226"/>
              <a:ext cx="1890000" cy="7017412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black and white logo&#10;&#10;Description automatically generated">
              <a:extLst>
                <a:ext uri="{FF2B5EF4-FFF2-40B4-BE49-F238E27FC236}">
                  <a16:creationId xmlns:a16="http://schemas.microsoft.com/office/drawing/2014/main" id="{94E137E4-04C9-E3A5-8CB8-937E546299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82" y="9945628"/>
              <a:ext cx="1536818" cy="768410"/>
            </a:xfrm>
            <a:prstGeom prst="rect">
              <a:avLst/>
            </a:prstGeom>
          </p:spPr>
        </p:pic>
      </p:grp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5DFC882-0751-D41A-3D02-5FD749CA52C4}"/>
              </a:ext>
            </a:extLst>
          </p:cNvPr>
          <p:cNvSpPr/>
          <p:nvPr userDrawn="1"/>
        </p:nvSpPr>
        <p:spPr>
          <a:xfrm flipH="1">
            <a:off x="371316" y="3642940"/>
            <a:ext cx="3877953" cy="1271191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65E2C18-091D-BAD6-414D-80293A7011B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17550" y="576319"/>
            <a:ext cx="3432175" cy="35242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/>
              <a:t>Product logo (zoom in to get icon)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005E3DE-5C01-6F4D-1D50-DBF916FE4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00" y="3767194"/>
            <a:ext cx="2968625" cy="9890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 lines of product intro goes in here.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ACBDE61-7D1C-9301-FE6F-DBAA968E0B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5950" y="1017644"/>
            <a:ext cx="3530600" cy="2439987"/>
          </a:xfrm>
        </p:spPr>
        <p:txBody>
          <a:bodyPr/>
          <a:lstStyle/>
          <a:p>
            <a:pPr lvl="0"/>
            <a:r>
              <a:rPr lang="en-GB" dirty="0"/>
              <a:t>FOUR LINE HEADLINE GOES IN HERE.</a:t>
            </a:r>
            <a:endParaRPr lang="en-US" dirty="0"/>
          </a:p>
        </p:txBody>
      </p:sp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F2EECC83-B3CB-A280-F27A-2400A5A83E9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4459288" y="585631"/>
            <a:ext cx="2410041" cy="1606694"/>
          </a:xfrm>
        </p:spPr>
        <p:txBody>
          <a:bodyPr/>
          <a:lstStyle/>
          <a:p>
            <a:pPr lvl="1"/>
            <a:r>
              <a:rPr lang="en-US" dirty="0" err="1"/>
              <a:t>Packshot</a:t>
            </a:r>
            <a:r>
              <a:rPr lang="en-US" dirty="0"/>
              <a:t> 1</a:t>
            </a:r>
          </a:p>
        </p:txBody>
      </p:sp>
      <p:sp>
        <p:nvSpPr>
          <p:cNvPr id="67" name="Picture Placeholder 63">
            <a:extLst>
              <a:ext uri="{FF2B5EF4-FFF2-40B4-BE49-F238E27FC236}">
                <a16:creationId xmlns:a16="http://schemas.microsoft.com/office/drawing/2014/main" id="{E68EA581-91EF-F243-A9CB-937FA5A20F42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459288" y="7820124"/>
            <a:ext cx="2410041" cy="1606694"/>
          </a:xfrm>
        </p:spPr>
        <p:txBody>
          <a:bodyPr/>
          <a:lstStyle/>
          <a:p>
            <a:pPr lvl="1"/>
            <a:r>
              <a:rPr lang="en-US" dirty="0" err="1"/>
              <a:t>Packshot</a:t>
            </a:r>
            <a:r>
              <a:rPr lang="en-US" dirty="0"/>
              <a:t> 4</a:t>
            </a:r>
          </a:p>
        </p:txBody>
      </p:sp>
      <p:sp>
        <p:nvSpPr>
          <p:cNvPr id="68" name="Picture Placeholder 63">
            <a:extLst>
              <a:ext uri="{FF2B5EF4-FFF2-40B4-BE49-F238E27FC236}">
                <a16:creationId xmlns:a16="http://schemas.microsoft.com/office/drawing/2014/main" id="{312036FA-8D1E-56CE-7A43-F13F342A18A6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4459288" y="2997129"/>
            <a:ext cx="2410041" cy="1606694"/>
          </a:xfrm>
        </p:spPr>
        <p:txBody>
          <a:bodyPr/>
          <a:lstStyle/>
          <a:p>
            <a:pPr lvl="1"/>
            <a:r>
              <a:rPr lang="en-US" dirty="0" err="1"/>
              <a:t>Packshot</a:t>
            </a:r>
            <a:r>
              <a:rPr lang="en-US" dirty="0"/>
              <a:t> 2</a:t>
            </a:r>
          </a:p>
        </p:txBody>
      </p:sp>
      <p:sp>
        <p:nvSpPr>
          <p:cNvPr id="69" name="Picture Placeholder 63">
            <a:extLst>
              <a:ext uri="{FF2B5EF4-FFF2-40B4-BE49-F238E27FC236}">
                <a16:creationId xmlns:a16="http://schemas.microsoft.com/office/drawing/2014/main" id="{CDB7CCD9-4448-422A-BFCD-DA5F1C17C27D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4459288" y="5408627"/>
            <a:ext cx="2410041" cy="1606694"/>
          </a:xfrm>
        </p:spPr>
        <p:txBody>
          <a:bodyPr/>
          <a:lstStyle/>
          <a:p>
            <a:pPr lvl="1"/>
            <a:r>
              <a:rPr lang="en-US" dirty="0" err="1"/>
              <a:t>Packshot</a:t>
            </a:r>
            <a:r>
              <a:rPr lang="en-US" dirty="0"/>
              <a:t> 3</a:t>
            </a:r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5995335F-B215-C8B5-B49B-AE324EA5F33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03425" y="9829800"/>
            <a:ext cx="5375275" cy="711200"/>
          </a:xfrm>
        </p:spPr>
        <p:txBody>
          <a:bodyPr anchor="b">
            <a:normAutofit/>
          </a:bodyPr>
          <a:lstStyle>
            <a:lvl1pPr>
              <a:defRPr sz="800" b="0"/>
            </a:lvl1pPr>
          </a:lstStyle>
          <a:p>
            <a:pPr lvl="0"/>
            <a:r>
              <a:rPr lang="en-GB" dirty="0"/>
              <a:t>Footnotes</a:t>
            </a:r>
            <a:endParaRPr lang="en-US" dirty="0"/>
          </a:p>
        </p:txBody>
      </p:sp>
      <p:sp>
        <p:nvSpPr>
          <p:cNvPr id="73" name="Text Placeholder 72">
            <a:extLst>
              <a:ext uri="{FF2B5EF4-FFF2-40B4-BE49-F238E27FC236}">
                <a16:creationId xmlns:a16="http://schemas.microsoft.com/office/drawing/2014/main" id="{3C031D06-3C81-4E3C-52AB-F2D5C85F57BA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643063" y="5193440"/>
            <a:ext cx="2605087" cy="584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Spec title</a:t>
            </a:r>
          </a:p>
        </p:txBody>
      </p:sp>
      <p:sp>
        <p:nvSpPr>
          <p:cNvPr id="77" name="Picture Placeholder 76">
            <a:extLst>
              <a:ext uri="{FF2B5EF4-FFF2-40B4-BE49-F238E27FC236}">
                <a16:creationId xmlns:a16="http://schemas.microsoft.com/office/drawing/2014/main" id="{913BC124-1B8D-8B81-C850-8B54BEBE20A3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812800" y="5077553"/>
            <a:ext cx="755650" cy="520700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78" name="Text Placeholder 72">
            <a:extLst>
              <a:ext uri="{FF2B5EF4-FFF2-40B4-BE49-F238E27FC236}">
                <a16:creationId xmlns:a16="http://schemas.microsoft.com/office/drawing/2014/main" id="{59156A5A-F034-7B4A-E45B-7C7BC1771AD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2532063" y="8838340"/>
            <a:ext cx="1712201" cy="584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Spec title</a:t>
            </a:r>
          </a:p>
        </p:txBody>
      </p:sp>
      <p:sp>
        <p:nvSpPr>
          <p:cNvPr id="79" name="Picture Placeholder 76">
            <a:extLst>
              <a:ext uri="{FF2B5EF4-FFF2-40B4-BE49-F238E27FC236}">
                <a16:creationId xmlns:a16="http://schemas.microsoft.com/office/drawing/2014/main" id="{E1DF4456-F18B-D3DD-237F-316370FCFC31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1701800" y="8722453"/>
            <a:ext cx="755650" cy="520700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80" name="Text Placeholder 72">
            <a:extLst>
              <a:ext uri="{FF2B5EF4-FFF2-40B4-BE49-F238E27FC236}">
                <a16:creationId xmlns:a16="http://schemas.microsoft.com/office/drawing/2014/main" id="{B5F144E8-6DA1-6878-CB73-423D67DB426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820863" y="5922420"/>
            <a:ext cx="2427287" cy="584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Spec title</a:t>
            </a:r>
          </a:p>
        </p:txBody>
      </p:sp>
      <p:sp>
        <p:nvSpPr>
          <p:cNvPr id="81" name="Picture Placeholder 76">
            <a:extLst>
              <a:ext uri="{FF2B5EF4-FFF2-40B4-BE49-F238E27FC236}">
                <a16:creationId xmlns:a16="http://schemas.microsoft.com/office/drawing/2014/main" id="{8FF01C30-6C64-0935-194E-2AC8BD75FF5C}"/>
              </a:ext>
            </a:extLst>
          </p:cNvPr>
          <p:cNvSpPr>
            <a:spLocks noGrp="1"/>
          </p:cNvSpPr>
          <p:nvPr>
            <p:ph type="pic" sz="quarter" idx="45"/>
          </p:nvPr>
        </p:nvSpPr>
        <p:spPr>
          <a:xfrm>
            <a:off x="990600" y="5763353"/>
            <a:ext cx="755650" cy="520700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82" name="Text Placeholder 72">
            <a:extLst>
              <a:ext uri="{FF2B5EF4-FFF2-40B4-BE49-F238E27FC236}">
                <a16:creationId xmlns:a16="http://schemas.microsoft.com/office/drawing/2014/main" id="{A8249117-80C3-B0FD-C994-BD11BBA896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998663" y="6651400"/>
            <a:ext cx="2249487" cy="584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Spec title</a:t>
            </a:r>
          </a:p>
        </p:txBody>
      </p:sp>
      <p:sp>
        <p:nvSpPr>
          <p:cNvPr id="83" name="Picture Placeholder 76">
            <a:extLst>
              <a:ext uri="{FF2B5EF4-FFF2-40B4-BE49-F238E27FC236}">
                <a16:creationId xmlns:a16="http://schemas.microsoft.com/office/drawing/2014/main" id="{8B1DF80E-7FAD-33F7-03A3-717521825C2B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>
          <a:xfrm>
            <a:off x="1168400" y="6487253"/>
            <a:ext cx="755650" cy="520700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84" name="Text Placeholder 72">
            <a:extLst>
              <a:ext uri="{FF2B5EF4-FFF2-40B4-BE49-F238E27FC236}">
                <a16:creationId xmlns:a16="http://schemas.microsoft.com/office/drawing/2014/main" id="{BD837B4F-F849-8249-5A02-9492F9CBF9F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2176464" y="7380380"/>
            <a:ext cx="2070974" cy="584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Spec title</a:t>
            </a:r>
          </a:p>
        </p:txBody>
      </p:sp>
      <p:sp>
        <p:nvSpPr>
          <p:cNvPr id="85" name="Picture Placeholder 76">
            <a:extLst>
              <a:ext uri="{FF2B5EF4-FFF2-40B4-BE49-F238E27FC236}">
                <a16:creationId xmlns:a16="http://schemas.microsoft.com/office/drawing/2014/main" id="{DD8007A7-5E50-BC23-E967-FB69B84D595A}"/>
              </a:ext>
            </a:extLst>
          </p:cNvPr>
          <p:cNvSpPr>
            <a:spLocks noGrp="1"/>
          </p:cNvSpPr>
          <p:nvPr>
            <p:ph type="pic" sz="quarter" idx="49"/>
          </p:nvPr>
        </p:nvSpPr>
        <p:spPr>
          <a:xfrm>
            <a:off x="1346200" y="7236553"/>
            <a:ext cx="755650" cy="520700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86" name="Text Placeholder 72">
            <a:extLst>
              <a:ext uri="{FF2B5EF4-FFF2-40B4-BE49-F238E27FC236}">
                <a16:creationId xmlns:a16="http://schemas.microsoft.com/office/drawing/2014/main" id="{028435E1-32E3-2628-B18B-9D2314AFEB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2354264" y="8109360"/>
            <a:ext cx="1890000" cy="584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Spec title</a:t>
            </a:r>
          </a:p>
        </p:txBody>
      </p:sp>
      <p:sp>
        <p:nvSpPr>
          <p:cNvPr id="87" name="Picture Placeholder 76">
            <a:extLst>
              <a:ext uri="{FF2B5EF4-FFF2-40B4-BE49-F238E27FC236}">
                <a16:creationId xmlns:a16="http://schemas.microsoft.com/office/drawing/2014/main" id="{84378059-F50A-E5CA-B185-3538F12E0470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>
          <a:xfrm>
            <a:off x="1524000" y="7973153"/>
            <a:ext cx="755650" cy="520700"/>
          </a:xfrm>
        </p:spPr>
        <p:txBody>
          <a:bodyPr/>
          <a:lstStyle/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37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4F675D8C-6D69-5037-0DF6-43042ADDF5BA}"/>
              </a:ext>
            </a:extLst>
          </p:cNvPr>
          <p:cNvGrpSpPr/>
          <p:nvPr userDrawn="1"/>
        </p:nvGrpSpPr>
        <p:grpSpPr>
          <a:xfrm>
            <a:off x="-1" y="3671226"/>
            <a:ext cx="1890000" cy="7042812"/>
            <a:chOff x="-1" y="3671226"/>
            <a:chExt cx="1890000" cy="7042812"/>
          </a:xfrm>
        </p:grpSpPr>
        <p:sp>
          <p:nvSpPr>
            <p:cNvPr id="9" name="Right Triangle 8">
              <a:extLst>
                <a:ext uri="{FF2B5EF4-FFF2-40B4-BE49-F238E27FC236}">
                  <a16:creationId xmlns:a16="http://schemas.microsoft.com/office/drawing/2014/main" id="{E8C07E48-2ADB-B4E2-BA54-71E07C497A7C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-1" y="3671226"/>
              <a:ext cx="1890000" cy="7017412"/>
            </a:xfrm>
            <a:prstGeom prst="rtTriangle">
              <a:avLst/>
            </a:prstGeom>
            <a:solidFill>
              <a:srgbClr val="CC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9" descr="A black and white logo&#10;&#10;Description automatically generated">
              <a:extLst>
                <a:ext uri="{FF2B5EF4-FFF2-40B4-BE49-F238E27FC236}">
                  <a16:creationId xmlns:a16="http://schemas.microsoft.com/office/drawing/2014/main" id="{94E137E4-04C9-E3A5-8CB8-937E5462992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282" y="9945628"/>
              <a:ext cx="1536818" cy="768410"/>
            </a:xfrm>
            <a:prstGeom prst="rect">
              <a:avLst/>
            </a:prstGeom>
          </p:spPr>
        </p:pic>
      </p:grpSp>
      <p:sp>
        <p:nvSpPr>
          <p:cNvPr id="12" name="Parallelogram 11">
            <a:extLst>
              <a:ext uri="{FF2B5EF4-FFF2-40B4-BE49-F238E27FC236}">
                <a16:creationId xmlns:a16="http://schemas.microsoft.com/office/drawing/2014/main" id="{75DFC882-0751-D41A-3D02-5FD749CA52C4}"/>
              </a:ext>
            </a:extLst>
          </p:cNvPr>
          <p:cNvSpPr/>
          <p:nvPr userDrawn="1"/>
        </p:nvSpPr>
        <p:spPr>
          <a:xfrm flipH="1">
            <a:off x="371316" y="3652251"/>
            <a:ext cx="3877953" cy="1271191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F65E2C18-091D-BAD6-414D-80293A7011B7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717550" y="585630"/>
            <a:ext cx="3432175" cy="352425"/>
          </a:xfrm>
          <a:prstGeom prst="rect">
            <a:avLst/>
          </a:prstGeom>
        </p:spPr>
        <p:txBody>
          <a:bodyPr/>
          <a:lstStyle/>
          <a:p>
            <a:pPr lvl="1"/>
            <a:r>
              <a:rPr lang="en-US" dirty="0"/>
              <a:t>Product logo (zoom in to get icon)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D005E3DE-5C01-6F4D-1D50-DBF916FE42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12800" y="3776505"/>
            <a:ext cx="2968625" cy="989012"/>
          </a:xfrm>
        </p:spPr>
        <p:txBody>
          <a:bodyPr>
            <a:normAutofit/>
          </a:bodyPr>
          <a:lstStyle>
            <a:lvl1pPr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 lines of product intro goes in here.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ACBDE61-7D1C-9301-FE6F-DBAA968E0B4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15950" y="1026955"/>
            <a:ext cx="3530600" cy="2439987"/>
          </a:xfrm>
        </p:spPr>
        <p:txBody>
          <a:bodyPr/>
          <a:lstStyle/>
          <a:p>
            <a:pPr lvl="0"/>
            <a:r>
              <a:rPr lang="en-GB" dirty="0"/>
              <a:t>FOUR LINE HEADLINE GOES IN HERE.</a:t>
            </a:r>
            <a:endParaRPr lang="en-US" dirty="0"/>
          </a:p>
        </p:txBody>
      </p:sp>
      <p:sp>
        <p:nvSpPr>
          <p:cNvPr id="71" name="Text Placeholder 70">
            <a:extLst>
              <a:ext uri="{FF2B5EF4-FFF2-40B4-BE49-F238E27FC236}">
                <a16:creationId xmlns:a16="http://schemas.microsoft.com/office/drawing/2014/main" id="{5995335F-B215-C8B5-B49B-AE324EA5F33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03425" y="9829800"/>
            <a:ext cx="5375275" cy="711200"/>
          </a:xfrm>
        </p:spPr>
        <p:txBody>
          <a:bodyPr anchor="b">
            <a:normAutofit/>
          </a:bodyPr>
          <a:lstStyle>
            <a:lvl1pPr>
              <a:defRPr sz="800" b="0"/>
            </a:lvl1pPr>
          </a:lstStyle>
          <a:p>
            <a:pPr lvl="0"/>
            <a:r>
              <a:rPr lang="en-GB" dirty="0"/>
              <a:t>Footnotes</a:t>
            </a:r>
            <a:endParaRPr lang="en-US" dirty="0"/>
          </a:p>
        </p:txBody>
      </p:sp>
      <p:sp>
        <p:nvSpPr>
          <p:cNvPr id="78" name="Text Placeholder 72">
            <a:extLst>
              <a:ext uri="{FF2B5EF4-FFF2-40B4-BE49-F238E27FC236}">
                <a16:creationId xmlns:a16="http://schemas.microsoft.com/office/drawing/2014/main" id="{59156A5A-F034-7B4A-E45B-7C7BC1771AD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643063" y="8870186"/>
            <a:ext cx="2605087" cy="584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Spec title</a:t>
            </a:r>
          </a:p>
        </p:txBody>
      </p:sp>
      <p:sp>
        <p:nvSpPr>
          <p:cNvPr id="80" name="Text Placeholder 72">
            <a:extLst>
              <a:ext uri="{FF2B5EF4-FFF2-40B4-BE49-F238E27FC236}">
                <a16:creationId xmlns:a16="http://schemas.microsoft.com/office/drawing/2014/main" id="{B5F144E8-6DA1-6878-CB73-423D67DB426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31863" y="5954266"/>
            <a:ext cx="3316287" cy="584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Spec title</a:t>
            </a:r>
          </a:p>
        </p:txBody>
      </p:sp>
      <p:sp>
        <p:nvSpPr>
          <p:cNvPr id="82" name="Text Placeholder 72">
            <a:extLst>
              <a:ext uri="{FF2B5EF4-FFF2-40B4-BE49-F238E27FC236}">
                <a16:creationId xmlns:a16="http://schemas.microsoft.com/office/drawing/2014/main" id="{A8249117-80C3-B0FD-C994-BD11BBA8969A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109663" y="6683246"/>
            <a:ext cx="3138487" cy="584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Spec title</a:t>
            </a:r>
          </a:p>
        </p:txBody>
      </p:sp>
      <p:sp>
        <p:nvSpPr>
          <p:cNvPr id="84" name="Text Placeholder 72">
            <a:extLst>
              <a:ext uri="{FF2B5EF4-FFF2-40B4-BE49-F238E27FC236}">
                <a16:creationId xmlns:a16="http://schemas.microsoft.com/office/drawing/2014/main" id="{BD837B4F-F849-8249-5A02-9492F9CBF9F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287464" y="7412226"/>
            <a:ext cx="2960686" cy="584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Spec title</a:t>
            </a:r>
          </a:p>
        </p:txBody>
      </p:sp>
      <p:sp>
        <p:nvSpPr>
          <p:cNvPr id="86" name="Text Placeholder 72">
            <a:extLst>
              <a:ext uri="{FF2B5EF4-FFF2-40B4-BE49-F238E27FC236}">
                <a16:creationId xmlns:a16="http://schemas.microsoft.com/office/drawing/2014/main" id="{028435E1-32E3-2628-B18B-9D2314AFEB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465264" y="8141206"/>
            <a:ext cx="2782886" cy="584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Spec title</a:t>
            </a:r>
          </a:p>
        </p:txBody>
      </p:sp>
      <p:sp>
        <p:nvSpPr>
          <p:cNvPr id="2" name="Text Placeholder 72">
            <a:extLst>
              <a:ext uri="{FF2B5EF4-FFF2-40B4-BE49-F238E27FC236}">
                <a16:creationId xmlns:a16="http://schemas.microsoft.com/office/drawing/2014/main" id="{DDD8D04C-864A-4AD8-6707-E6A54682A3D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50177" y="5221449"/>
            <a:ext cx="3497973" cy="584200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pPr lvl="0"/>
            <a:r>
              <a:rPr lang="en-US" dirty="0"/>
              <a:t>Spec title</a:t>
            </a:r>
          </a:p>
        </p:txBody>
      </p:sp>
      <p:sp>
        <p:nvSpPr>
          <p:cNvPr id="4" name="Picture Placeholder 63">
            <a:extLst>
              <a:ext uri="{FF2B5EF4-FFF2-40B4-BE49-F238E27FC236}">
                <a16:creationId xmlns:a16="http://schemas.microsoft.com/office/drawing/2014/main" id="{FEC7B531-12A4-BB40-365F-3003EB60E9BD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459288" y="585631"/>
            <a:ext cx="2410041" cy="1606694"/>
          </a:xfrm>
        </p:spPr>
        <p:txBody>
          <a:bodyPr/>
          <a:lstStyle/>
          <a:p>
            <a:pPr lvl="1"/>
            <a:r>
              <a:rPr lang="en-US" dirty="0" err="1"/>
              <a:t>Packshot</a:t>
            </a:r>
            <a:r>
              <a:rPr lang="en-US" dirty="0"/>
              <a:t> 1</a:t>
            </a:r>
          </a:p>
        </p:txBody>
      </p:sp>
      <p:sp>
        <p:nvSpPr>
          <p:cNvPr id="5" name="Picture Placeholder 63">
            <a:extLst>
              <a:ext uri="{FF2B5EF4-FFF2-40B4-BE49-F238E27FC236}">
                <a16:creationId xmlns:a16="http://schemas.microsoft.com/office/drawing/2014/main" id="{7F60FCA7-94D1-CBA5-FC47-BD9C447D85F0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459288" y="7820124"/>
            <a:ext cx="2410041" cy="1606694"/>
          </a:xfrm>
        </p:spPr>
        <p:txBody>
          <a:bodyPr/>
          <a:lstStyle/>
          <a:p>
            <a:pPr lvl="1"/>
            <a:r>
              <a:rPr lang="en-US" dirty="0" err="1"/>
              <a:t>Packshot</a:t>
            </a:r>
            <a:r>
              <a:rPr lang="en-US" dirty="0"/>
              <a:t> 4</a:t>
            </a:r>
          </a:p>
        </p:txBody>
      </p:sp>
      <p:sp>
        <p:nvSpPr>
          <p:cNvPr id="6" name="Picture Placeholder 63">
            <a:extLst>
              <a:ext uri="{FF2B5EF4-FFF2-40B4-BE49-F238E27FC236}">
                <a16:creationId xmlns:a16="http://schemas.microsoft.com/office/drawing/2014/main" id="{44BB3EA2-CE2D-4564-5A21-DFACC470B44E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459288" y="2997129"/>
            <a:ext cx="2410041" cy="1606694"/>
          </a:xfrm>
        </p:spPr>
        <p:txBody>
          <a:bodyPr/>
          <a:lstStyle/>
          <a:p>
            <a:pPr lvl="1"/>
            <a:r>
              <a:rPr lang="en-US" dirty="0" err="1"/>
              <a:t>Packshot</a:t>
            </a:r>
            <a:r>
              <a:rPr lang="en-US" dirty="0"/>
              <a:t> 2</a:t>
            </a:r>
          </a:p>
        </p:txBody>
      </p:sp>
      <p:sp>
        <p:nvSpPr>
          <p:cNvPr id="7" name="Picture Placeholder 63">
            <a:extLst>
              <a:ext uri="{FF2B5EF4-FFF2-40B4-BE49-F238E27FC236}">
                <a16:creationId xmlns:a16="http://schemas.microsoft.com/office/drawing/2014/main" id="{7B4050E2-667D-9938-EF62-5B0066C778B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459288" y="5408627"/>
            <a:ext cx="2410041" cy="1606694"/>
          </a:xfrm>
        </p:spPr>
        <p:txBody>
          <a:bodyPr/>
          <a:lstStyle/>
          <a:p>
            <a:pPr lvl="1"/>
            <a:r>
              <a:rPr lang="en-US" dirty="0" err="1"/>
              <a:t>Packshot</a:t>
            </a:r>
            <a:r>
              <a:rPr lang="en-US" dirty="0"/>
              <a:t> 3</a:t>
            </a:r>
          </a:p>
        </p:txBody>
      </p:sp>
    </p:spTree>
    <p:extLst>
      <p:ext uri="{BB962C8B-B14F-4D97-AF65-F5344CB8AC3E}">
        <p14:creationId xmlns:p14="http://schemas.microsoft.com/office/powerpoint/2010/main" val="3708166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FA7C8C8-3684-DC51-0E3F-C3FAAB23E343}"/>
              </a:ext>
            </a:extLst>
          </p:cNvPr>
          <p:cNvSpPr/>
          <p:nvPr userDrawn="1"/>
        </p:nvSpPr>
        <p:spPr>
          <a:xfrm>
            <a:off x="1733313" y="7576627"/>
            <a:ext cx="1552355" cy="1552355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1E972A-3DC2-6CC0-7D1F-EFED8FD9A254}"/>
              </a:ext>
            </a:extLst>
          </p:cNvPr>
          <p:cNvSpPr/>
          <p:nvPr userDrawn="1"/>
        </p:nvSpPr>
        <p:spPr>
          <a:xfrm>
            <a:off x="3523448" y="7576627"/>
            <a:ext cx="1552355" cy="1552355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3BF92E-FEBF-3DF6-60B9-7AB8FDFF9426}"/>
              </a:ext>
            </a:extLst>
          </p:cNvPr>
          <p:cNvSpPr/>
          <p:nvPr userDrawn="1"/>
        </p:nvSpPr>
        <p:spPr>
          <a:xfrm>
            <a:off x="5313583" y="7576627"/>
            <a:ext cx="1552355" cy="1552355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2599327-F136-51C2-1B34-58CDFCB573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691" y="10071525"/>
            <a:ext cx="1260000" cy="262615"/>
          </a:xfrm>
          <a:prstGeom prst="rect">
            <a:avLst/>
          </a:prstGeom>
        </p:spPr>
      </p:pic>
      <p:sp>
        <p:nvSpPr>
          <p:cNvPr id="25" name="Text Placeholder 70">
            <a:extLst>
              <a:ext uri="{FF2B5EF4-FFF2-40B4-BE49-F238E27FC236}">
                <a16:creationId xmlns:a16="http://schemas.microsoft.com/office/drawing/2014/main" id="{0C298371-71E9-C4F2-FBF1-E10EC1A13F9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03426" y="10077072"/>
            <a:ext cx="5331244" cy="463927"/>
          </a:xfrm>
        </p:spPr>
        <p:txBody>
          <a:bodyPr anchor="b">
            <a:normAutofit/>
          </a:bodyPr>
          <a:lstStyle>
            <a:lvl1pPr>
              <a:defRPr sz="800" b="0"/>
            </a:lvl1pPr>
          </a:lstStyle>
          <a:p>
            <a:pPr lvl="0"/>
            <a:r>
              <a:rPr lang="en-GB" dirty="0"/>
              <a:t>Footnotes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7FCC975-B34C-A213-5F83-19D11C923EF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895128" y="7743585"/>
            <a:ext cx="1228725" cy="1227138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6D2C4EF5-5368-9118-1D13-8D7D4A5208B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685263" y="7743585"/>
            <a:ext cx="1228725" cy="1227138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8CF7C352-2436-1C3F-9F9E-C382B9F7CB8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475398" y="7743585"/>
            <a:ext cx="1228725" cy="1227138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2144B02-9D25-8924-1305-78806E30478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33996" y="9210435"/>
            <a:ext cx="1550988" cy="246063"/>
          </a:xfrm>
        </p:spPr>
        <p:txBody>
          <a:bodyPr>
            <a:noAutofit/>
          </a:bodyPr>
          <a:lstStyle>
            <a:lvl1pPr algn="ctr">
              <a:defRPr sz="1000" b="1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en-GB" dirty="0"/>
              <a:t>Product name</a:t>
            </a:r>
            <a:endParaRPr lang="en-US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8E45562B-2C31-5306-6E1E-B30BC775683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524131" y="9210435"/>
            <a:ext cx="1550988" cy="246063"/>
          </a:xfrm>
        </p:spPr>
        <p:txBody>
          <a:bodyPr>
            <a:noAutofit/>
          </a:bodyPr>
          <a:lstStyle>
            <a:lvl1pPr algn="ctr">
              <a:defRPr sz="1000" b="1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en-GB" dirty="0"/>
              <a:t>Product name</a:t>
            </a:r>
            <a:endParaRPr lang="en-US" dirty="0"/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FE6333D2-5F08-8939-0CEC-B815E49C6D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4266" y="9210435"/>
            <a:ext cx="1550988" cy="246063"/>
          </a:xfrm>
        </p:spPr>
        <p:txBody>
          <a:bodyPr>
            <a:noAutofit/>
          </a:bodyPr>
          <a:lstStyle>
            <a:lvl1pPr algn="ctr">
              <a:defRPr sz="1000" b="1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en-GB" dirty="0"/>
              <a:t>Product name</a:t>
            </a:r>
            <a:endParaRPr lang="en-US" dirty="0"/>
          </a:p>
        </p:txBody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8FEFD561-30F9-E648-49CE-1502E75CB528}"/>
              </a:ext>
            </a:extLst>
          </p:cNvPr>
          <p:cNvSpPr>
            <a:spLocks noGrp="1" noChangeAspect="1"/>
          </p:cNvSpPr>
          <p:nvPr>
            <p:ph type="pic" sz="quarter" idx="46"/>
          </p:nvPr>
        </p:nvSpPr>
        <p:spPr>
          <a:xfrm>
            <a:off x="708241" y="585630"/>
            <a:ext cx="1800000" cy="1205949"/>
          </a:xfrm>
        </p:spPr>
        <p:txBody>
          <a:bodyPr/>
          <a:lstStyle/>
          <a:p>
            <a:endParaRPr lang="en-US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A8AA917-5D1A-7C8C-EAEC-2ED757B2884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28411" y="1980861"/>
            <a:ext cx="1879830" cy="40812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Benefit title goes in here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F8429B3C-53F4-67A0-4B42-F4873F829EC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28411" y="2399961"/>
            <a:ext cx="1879830" cy="1486592"/>
          </a:xfrm>
        </p:spPr>
        <p:txBody>
          <a:bodyPr>
            <a:noAutofit/>
          </a:bodyPr>
          <a:lstStyle>
            <a:lvl1pPr>
              <a:defRPr sz="1000" b="0"/>
            </a:lvl1pPr>
          </a:lstStyle>
          <a:p>
            <a:pPr lvl="0"/>
            <a:r>
              <a:rPr lang="en-GB" dirty="0"/>
              <a:t>Benefit copy goes in here.</a:t>
            </a:r>
          </a:p>
        </p:txBody>
      </p:sp>
      <p:sp>
        <p:nvSpPr>
          <p:cNvPr id="50" name="Picture Placeholder 36">
            <a:extLst>
              <a:ext uri="{FF2B5EF4-FFF2-40B4-BE49-F238E27FC236}">
                <a16:creationId xmlns:a16="http://schemas.microsoft.com/office/drawing/2014/main" id="{F0685D3A-E14B-6322-B420-241747FB0B9E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5054609" y="589842"/>
            <a:ext cx="1800000" cy="1205949"/>
          </a:xfrm>
        </p:spPr>
        <p:txBody>
          <a:bodyPr/>
          <a:lstStyle/>
          <a:p>
            <a:endParaRPr lang="en-US"/>
          </a:p>
        </p:txBody>
      </p:sp>
      <p:sp>
        <p:nvSpPr>
          <p:cNvPr id="51" name="Text Placeholder 44">
            <a:extLst>
              <a:ext uri="{FF2B5EF4-FFF2-40B4-BE49-F238E27FC236}">
                <a16:creationId xmlns:a16="http://schemas.microsoft.com/office/drawing/2014/main" id="{8341123C-AA18-2E4E-A393-EDD8580C778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975409" y="1976242"/>
            <a:ext cx="1879200" cy="40812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Benefit title goes in here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21EA5470-C86A-F6FA-9F47-6F638D6F129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75409" y="2395342"/>
            <a:ext cx="1879200" cy="1486592"/>
          </a:xfrm>
        </p:spPr>
        <p:txBody>
          <a:bodyPr>
            <a:noAutofit/>
          </a:bodyPr>
          <a:lstStyle>
            <a:lvl1pPr>
              <a:defRPr sz="1000" b="0"/>
            </a:lvl1pPr>
          </a:lstStyle>
          <a:p>
            <a:pPr lvl="0"/>
            <a:r>
              <a:rPr lang="en-GB" dirty="0"/>
              <a:t>Benefit copy goes in here.</a:t>
            </a:r>
          </a:p>
        </p:txBody>
      </p:sp>
      <p:sp>
        <p:nvSpPr>
          <p:cNvPr id="53" name="Picture Placeholder 36">
            <a:extLst>
              <a:ext uri="{FF2B5EF4-FFF2-40B4-BE49-F238E27FC236}">
                <a16:creationId xmlns:a16="http://schemas.microsoft.com/office/drawing/2014/main" id="{23171B19-DF1A-ACDD-B569-D5AB8F49CF93}"/>
              </a:ext>
            </a:extLst>
          </p:cNvPr>
          <p:cNvSpPr>
            <a:spLocks noGrp="1" noChangeAspect="1"/>
          </p:cNvSpPr>
          <p:nvPr>
            <p:ph type="pic" sz="quarter" idx="52"/>
          </p:nvPr>
        </p:nvSpPr>
        <p:spPr>
          <a:xfrm>
            <a:off x="2881425" y="589842"/>
            <a:ext cx="1800000" cy="1205949"/>
          </a:xfrm>
        </p:spPr>
        <p:txBody>
          <a:bodyPr/>
          <a:lstStyle/>
          <a:p>
            <a:endParaRPr lang="en-US"/>
          </a:p>
        </p:txBody>
      </p:sp>
      <p:sp>
        <p:nvSpPr>
          <p:cNvPr id="54" name="Text Placeholder 44">
            <a:extLst>
              <a:ext uri="{FF2B5EF4-FFF2-40B4-BE49-F238E27FC236}">
                <a16:creationId xmlns:a16="http://schemas.microsoft.com/office/drawing/2014/main" id="{C064F35A-A6FD-3FC7-C365-CEC60ACE1CD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02225" y="1976242"/>
            <a:ext cx="1879200" cy="40812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Benefit title goes in here</a:t>
            </a:r>
          </a:p>
        </p:txBody>
      </p:sp>
      <p:sp>
        <p:nvSpPr>
          <p:cNvPr id="55" name="Text Placeholder 44">
            <a:extLst>
              <a:ext uri="{FF2B5EF4-FFF2-40B4-BE49-F238E27FC236}">
                <a16:creationId xmlns:a16="http://schemas.microsoft.com/office/drawing/2014/main" id="{C6A1112E-A61D-E4EC-FEC2-A037D4B9161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802225" y="2395342"/>
            <a:ext cx="1879200" cy="1486592"/>
          </a:xfrm>
        </p:spPr>
        <p:txBody>
          <a:bodyPr>
            <a:noAutofit/>
          </a:bodyPr>
          <a:lstStyle>
            <a:lvl1pPr>
              <a:defRPr sz="1000" b="0"/>
            </a:lvl1pPr>
          </a:lstStyle>
          <a:p>
            <a:pPr lvl="0"/>
            <a:r>
              <a:rPr lang="en-GB" dirty="0"/>
              <a:t>Benefit copy goes in here.</a:t>
            </a:r>
          </a:p>
        </p:txBody>
      </p:sp>
      <p:sp>
        <p:nvSpPr>
          <p:cNvPr id="62" name="Picture Placeholder 36">
            <a:extLst>
              <a:ext uri="{FF2B5EF4-FFF2-40B4-BE49-F238E27FC236}">
                <a16:creationId xmlns:a16="http://schemas.microsoft.com/office/drawing/2014/main" id="{7CBCE9A8-F931-03F6-7883-9EB6670B51DF}"/>
              </a:ext>
            </a:extLst>
          </p:cNvPr>
          <p:cNvSpPr>
            <a:spLocks noGrp="1" noChangeAspect="1"/>
          </p:cNvSpPr>
          <p:nvPr>
            <p:ph type="pic" sz="quarter" idx="55"/>
          </p:nvPr>
        </p:nvSpPr>
        <p:spPr>
          <a:xfrm>
            <a:off x="1864406" y="4096150"/>
            <a:ext cx="1800000" cy="1205949"/>
          </a:xfrm>
        </p:spPr>
        <p:txBody>
          <a:bodyPr/>
          <a:lstStyle/>
          <a:p>
            <a:endParaRPr lang="en-US"/>
          </a:p>
        </p:txBody>
      </p: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6457180C-324E-4918-EBB5-A11C198988A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785206" y="5486762"/>
            <a:ext cx="1879200" cy="40812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Benefit title goes in here</a:t>
            </a:r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AA19F9CF-0DB3-6621-CAE3-5E817324B97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785206" y="5905862"/>
            <a:ext cx="1879200" cy="1486592"/>
          </a:xfrm>
        </p:spPr>
        <p:txBody>
          <a:bodyPr>
            <a:noAutofit/>
          </a:bodyPr>
          <a:lstStyle>
            <a:lvl1pPr>
              <a:defRPr sz="1000" b="0"/>
            </a:lvl1pPr>
          </a:lstStyle>
          <a:p>
            <a:pPr lvl="0"/>
            <a:r>
              <a:rPr lang="en-GB" dirty="0"/>
              <a:t>Benefit copy goes in here.</a:t>
            </a:r>
          </a:p>
        </p:txBody>
      </p:sp>
      <p:sp>
        <p:nvSpPr>
          <p:cNvPr id="65" name="Picture Placeholder 36">
            <a:extLst>
              <a:ext uri="{FF2B5EF4-FFF2-40B4-BE49-F238E27FC236}">
                <a16:creationId xmlns:a16="http://schemas.microsoft.com/office/drawing/2014/main" id="{40E38D26-4EFC-E107-7095-28D899E9F09F}"/>
              </a:ext>
            </a:extLst>
          </p:cNvPr>
          <p:cNvSpPr>
            <a:spLocks noGrp="1" noChangeAspect="1"/>
          </p:cNvSpPr>
          <p:nvPr>
            <p:ph type="pic" sz="quarter" idx="58"/>
          </p:nvPr>
        </p:nvSpPr>
        <p:spPr>
          <a:xfrm>
            <a:off x="3898445" y="4096150"/>
            <a:ext cx="1800000" cy="1205949"/>
          </a:xfrm>
        </p:spPr>
        <p:txBody>
          <a:bodyPr/>
          <a:lstStyle/>
          <a:p>
            <a:endParaRPr lang="en-US"/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938E8FAA-52FF-98F1-47C3-1EE2733E584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3819245" y="5486762"/>
            <a:ext cx="1879200" cy="40812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Benefit title goes in here</a:t>
            </a:r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75BA241E-3724-DD26-249A-B5D28CA963F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3819245" y="5905862"/>
            <a:ext cx="1879200" cy="1486592"/>
          </a:xfrm>
        </p:spPr>
        <p:txBody>
          <a:bodyPr>
            <a:noAutofit/>
          </a:bodyPr>
          <a:lstStyle>
            <a:lvl1pPr>
              <a:defRPr sz="1000" b="0"/>
            </a:lvl1pPr>
          </a:lstStyle>
          <a:p>
            <a:pPr lvl="0"/>
            <a:r>
              <a:rPr lang="en-GB" dirty="0"/>
              <a:t>Benefit copy goes in here.</a:t>
            </a:r>
          </a:p>
        </p:txBody>
      </p:sp>
    </p:spTree>
    <p:extLst>
      <p:ext uri="{BB962C8B-B14F-4D97-AF65-F5344CB8AC3E}">
        <p14:creationId xmlns:p14="http://schemas.microsoft.com/office/powerpoint/2010/main" val="775211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FA7C8C8-3684-DC51-0E3F-C3FAAB23E343}"/>
              </a:ext>
            </a:extLst>
          </p:cNvPr>
          <p:cNvSpPr/>
          <p:nvPr userDrawn="1"/>
        </p:nvSpPr>
        <p:spPr>
          <a:xfrm>
            <a:off x="1736704" y="7572716"/>
            <a:ext cx="1552355" cy="1552355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D1E972A-3DC2-6CC0-7D1F-EFED8FD9A254}"/>
              </a:ext>
            </a:extLst>
          </p:cNvPr>
          <p:cNvSpPr/>
          <p:nvPr userDrawn="1"/>
        </p:nvSpPr>
        <p:spPr>
          <a:xfrm>
            <a:off x="3526839" y="7572716"/>
            <a:ext cx="1552355" cy="1552355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3BF92E-FEBF-3DF6-60B9-7AB8FDFF9426}"/>
              </a:ext>
            </a:extLst>
          </p:cNvPr>
          <p:cNvSpPr/>
          <p:nvPr userDrawn="1"/>
        </p:nvSpPr>
        <p:spPr>
          <a:xfrm>
            <a:off x="5316974" y="7572716"/>
            <a:ext cx="1552355" cy="1552355"/>
          </a:xfrm>
          <a:prstGeom prst="rect">
            <a:avLst/>
          </a:prstGeom>
          <a:solidFill>
            <a:srgbClr val="EDEDE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Graphic 23">
            <a:extLst>
              <a:ext uri="{FF2B5EF4-FFF2-40B4-BE49-F238E27FC236}">
                <a16:creationId xmlns:a16="http://schemas.microsoft.com/office/drawing/2014/main" id="{A2599327-F136-51C2-1B34-58CDFCB5734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691" y="10071525"/>
            <a:ext cx="1260000" cy="262615"/>
          </a:xfrm>
          <a:prstGeom prst="rect">
            <a:avLst/>
          </a:prstGeom>
        </p:spPr>
      </p:pic>
      <p:sp>
        <p:nvSpPr>
          <p:cNvPr id="25" name="Text Placeholder 70">
            <a:extLst>
              <a:ext uri="{FF2B5EF4-FFF2-40B4-BE49-F238E27FC236}">
                <a16:creationId xmlns:a16="http://schemas.microsoft.com/office/drawing/2014/main" id="{0C298371-71E9-C4F2-FBF1-E10EC1A13F9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003426" y="10077072"/>
            <a:ext cx="5331244" cy="463927"/>
          </a:xfrm>
        </p:spPr>
        <p:txBody>
          <a:bodyPr anchor="b">
            <a:normAutofit/>
          </a:bodyPr>
          <a:lstStyle>
            <a:lvl1pPr>
              <a:defRPr sz="800" b="0"/>
            </a:lvl1pPr>
          </a:lstStyle>
          <a:p>
            <a:pPr lvl="0"/>
            <a:r>
              <a:rPr lang="en-GB" dirty="0"/>
              <a:t>Footnotes</a:t>
            </a:r>
            <a:endParaRPr lang="en-US" dirty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97FCC975-B34C-A213-5F83-19D11C923EFB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1898519" y="7739674"/>
            <a:ext cx="1228725" cy="1227138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28" name="Picture Placeholder 26">
            <a:extLst>
              <a:ext uri="{FF2B5EF4-FFF2-40B4-BE49-F238E27FC236}">
                <a16:creationId xmlns:a16="http://schemas.microsoft.com/office/drawing/2014/main" id="{6D2C4EF5-5368-9118-1D13-8D7D4A5208BE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3688654" y="7739674"/>
            <a:ext cx="1228725" cy="1227138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29" name="Picture Placeholder 26">
            <a:extLst>
              <a:ext uri="{FF2B5EF4-FFF2-40B4-BE49-F238E27FC236}">
                <a16:creationId xmlns:a16="http://schemas.microsoft.com/office/drawing/2014/main" id="{8CF7C352-2436-1C3F-9F9E-C382B9F7CB85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478789" y="7739674"/>
            <a:ext cx="1228725" cy="1227138"/>
          </a:xfrm>
        </p:spPr>
        <p:txBody>
          <a:bodyPr/>
          <a:lstStyle/>
          <a:p>
            <a:pPr lvl="1"/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F2144B02-9D25-8924-1305-78806E30478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37387" y="9206524"/>
            <a:ext cx="1550988" cy="246063"/>
          </a:xfrm>
        </p:spPr>
        <p:txBody>
          <a:bodyPr>
            <a:noAutofit/>
          </a:bodyPr>
          <a:lstStyle>
            <a:lvl1pPr algn="ctr">
              <a:defRPr sz="1000" b="1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en-GB" dirty="0"/>
              <a:t>Product name</a:t>
            </a:r>
            <a:endParaRPr lang="en-US" dirty="0"/>
          </a:p>
        </p:txBody>
      </p:sp>
      <p:sp>
        <p:nvSpPr>
          <p:cNvPr id="34" name="Text Placeholder 32">
            <a:extLst>
              <a:ext uri="{FF2B5EF4-FFF2-40B4-BE49-F238E27FC236}">
                <a16:creationId xmlns:a16="http://schemas.microsoft.com/office/drawing/2014/main" id="{8E45562B-2C31-5306-6E1E-B30BC775683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527522" y="9206524"/>
            <a:ext cx="1550988" cy="246063"/>
          </a:xfrm>
        </p:spPr>
        <p:txBody>
          <a:bodyPr>
            <a:noAutofit/>
          </a:bodyPr>
          <a:lstStyle>
            <a:lvl1pPr algn="ctr">
              <a:defRPr sz="1000" b="1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en-GB" dirty="0"/>
              <a:t>Product name</a:t>
            </a:r>
            <a:endParaRPr lang="en-US" dirty="0"/>
          </a:p>
        </p:txBody>
      </p:sp>
      <p:sp>
        <p:nvSpPr>
          <p:cNvPr id="35" name="Text Placeholder 32">
            <a:extLst>
              <a:ext uri="{FF2B5EF4-FFF2-40B4-BE49-F238E27FC236}">
                <a16:creationId xmlns:a16="http://schemas.microsoft.com/office/drawing/2014/main" id="{FE6333D2-5F08-8939-0CEC-B815E49C6D92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317657" y="9206524"/>
            <a:ext cx="1550988" cy="246063"/>
          </a:xfrm>
        </p:spPr>
        <p:txBody>
          <a:bodyPr>
            <a:noAutofit/>
          </a:bodyPr>
          <a:lstStyle>
            <a:lvl1pPr algn="ctr">
              <a:defRPr sz="1000" b="1"/>
            </a:lvl1pPr>
            <a:lvl2pPr>
              <a:defRPr sz="1000" b="0"/>
            </a:lvl2pPr>
            <a:lvl3pPr>
              <a:defRPr sz="1000" b="0"/>
            </a:lvl3pPr>
            <a:lvl4pPr>
              <a:defRPr sz="1000" b="0"/>
            </a:lvl4pPr>
            <a:lvl5pPr>
              <a:defRPr sz="1000" b="0"/>
            </a:lvl5pPr>
          </a:lstStyle>
          <a:p>
            <a:pPr lvl="0"/>
            <a:r>
              <a:rPr lang="en-GB" dirty="0"/>
              <a:t>Product name</a:t>
            </a:r>
            <a:endParaRPr lang="en-US" dirty="0"/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6A8AA917-5D1A-7C8C-EAEC-2ED757B2884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93520" y="584350"/>
            <a:ext cx="1879200" cy="40812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Benefit title goes in here</a:t>
            </a:r>
          </a:p>
        </p:txBody>
      </p:sp>
      <p:sp>
        <p:nvSpPr>
          <p:cNvPr id="46" name="Text Placeholder 44">
            <a:extLst>
              <a:ext uri="{FF2B5EF4-FFF2-40B4-BE49-F238E27FC236}">
                <a16:creationId xmlns:a16="http://schemas.microsoft.com/office/drawing/2014/main" id="{F8429B3C-53F4-67A0-4B42-F4873F829EC6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93520" y="1003449"/>
            <a:ext cx="1879200" cy="2063417"/>
          </a:xfrm>
        </p:spPr>
        <p:txBody>
          <a:bodyPr>
            <a:noAutofit/>
          </a:bodyPr>
          <a:lstStyle>
            <a:lvl1pPr>
              <a:defRPr sz="1000" b="0"/>
            </a:lvl1pPr>
          </a:lstStyle>
          <a:p>
            <a:pPr lvl="0"/>
            <a:r>
              <a:rPr lang="en-GB" dirty="0"/>
              <a:t>Benefit copy goes in here.</a:t>
            </a:r>
          </a:p>
        </p:txBody>
      </p:sp>
      <p:sp>
        <p:nvSpPr>
          <p:cNvPr id="51" name="Text Placeholder 44">
            <a:extLst>
              <a:ext uri="{FF2B5EF4-FFF2-40B4-BE49-F238E27FC236}">
                <a16:creationId xmlns:a16="http://schemas.microsoft.com/office/drawing/2014/main" id="{8341123C-AA18-2E4E-A393-EDD8580C778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4990129" y="583248"/>
            <a:ext cx="1879200" cy="40812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Benefit title goes in here</a:t>
            </a:r>
          </a:p>
        </p:txBody>
      </p:sp>
      <p:sp>
        <p:nvSpPr>
          <p:cNvPr id="52" name="Text Placeholder 44">
            <a:extLst>
              <a:ext uri="{FF2B5EF4-FFF2-40B4-BE49-F238E27FC236}">
                <a16:creationId xmlns:a16="http://schemas.microsoft.com/office/drawing/2014/main" id="{21EA5470-C86A-F6FA-9F47-6F638D6F1295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4990129" y="1002347"/>
            <a:ext cx="1879200" cy="2063417"/>
          </a:xfrm>
        </p:spPr>
        <p:txBody>
          <a:bodyPr>
            <a:noAutofit/>
          </a:bodyPr>
          <a:lstStyle>
            <a:lvl1pPr>
              <a:defRPr sz="1000" b="0"/>
            </a:lvl1pPr>
          </a:lstStyle>
          <a:p>
            <a:pPr lvl="0"/>
            <a:r>
              <a:rPr lang="en-GB" dirty="0"/>
              <a:t>Benefit copy goes in here.</a:t>
            </a:r>
          </a:p>
        </p:txBody>
      </p:sp>
      <p:sp>
        <p:nvSpPr>
          <p:cNvPr id="54" name="Text Placeholder 44">
            <a:extLst>
              <a:ext uri="{FF2B5EF4-FFF2-40B4-BE49-F238E27FC236}">
                <a16:creationId xmlns:a16="http://schemas.microsoft.com/office/drawing/2014/main" id="{C064F35A-A6FD-3FC7-C365-CEC60ACE1CDE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2841824" y="594222"/>
            <a:ext cx="1879200" cy="40812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Benefit title goes in here</a:t>
            </a:r>
          </a:p>
        </p:txBody>
      </p:sp>
      <p:sp>
        <p:nvSpPr>
          <p:cNvPr id="55" name="Text Placeholder 44">
            <a:extLst>
              <a:ext uri="{FF2B5EF4-FFF2-40B4-BE49-F238E27FC236}">
                <a16:creationId xmlns:a16="http://schemas.microsoft.com/office/drawing/2014/main" id="{C6A1112E-A61D-E4EC-FEC2-A037D4B9161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841824" y="1013321"/>
            <a:ext cx="1879200" cy="2063417"/>
          </a:xfrm>
        </p:spPr>
        <p:txBody>
          <a:bodyPr>
            <a:noAutofit/>
          </a:bodyPr>
          <a:lstStyle>
            <a:lvl1pPr>
              <a:defRPr sz="1000" b="0"/>
            </a:lvl1pPr>
          </a:lstStyle>
          <a:p>
            <a:pPr lvl="0"/>
            <a:r>
              <a:rPr lang="en-GB" dirty="0"/>
              <a:t>Benefit copy goes in here.</a:t>
            </a:r>
          </a:p>
        </p:txBody>
      </p:sp>
      <p:sp>
        <p:nvSpPr>
          <p:cNvPr id="63" name="Text Placeholder 44">
            <a:extLst>
              <a:ext uri="{FF2B5EF4-FFF2-40B4-BE49-F238E27FC236}">
                <a16:creationId xmlns:a16="http://schemas.microsoft.com/office/drawing/2014/main" id="{6457180C-324E-4918-EBB5-A11C198988AE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665410" y="3609640"/>
            <a:ext cx="1879200" cy="40812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Benefit title goes in here</a:t>
            </a:r>
          </a:p>
        </p:txBody>
      </p:sp>
      <p:sp>
        <p:nvSpPr>
          <p:cNvPr id="64" name="Text Placeholder 44">
            <a:extLst>
              <a:ext uri="{FF2B5EF4-FFF2-40B4-BE49-F238E27FC236}">
                <a16:creationId xmlns:a16="http://schemas.microsoft.com/office/drawing/2014/main" id="{AA19F9CF-0DB3-6621-CAE3-5E817324B977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665410" y="4028739"/>
            <a:ext cx="1879200" cy="2061467"/>
          </a:xfrm>
        </p:spPr>
        <p:txBody>
          <a:bodyPr>
            <a:noAutofit/>
          </a:bodyPr>
          <a:lstStyle>
            <a:lvl1pPr>
              <a:defRPr sz="1000" b="0"/>
            </a:lvl1pPr>
          </a:lstStyle>
          <a:p>
            <a:pPr lvl="0"/>
            <a:r>
              <a:rPr lang="en-GB" dirty="0"/>
              <a:t>Benefit copy goes in here.</a:t>
            </a:r>
          </a:p>
        </p:txBody>
      </p:sp>
      <p:sp>
        <p:nvSpPr>
          <p:cNvPr id="66" name="Text Placeholder 44">
            <a:extLst>
              <a:ext uri="{FF2B5EF4-FFF2-40B4-BE49-F238E27FC236}">
                <a16:creationId xmlns:a16="http://schemas.microsoft.com/office/drawing/2014/main" id="{938E8FAA-52FF-98F1-47C3-1EE2733E5846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4018240" y="3609640"/>
            <a:ext cx="1879200" cy="408125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GB" dirty="0"/>
              <a:t>Benefit title goes in here</a:t>
            </a:r>
          </a:p>
        </p:txBody>
      </p:sp>
      <p:sp>
        <p:nvSpPr>
          <p:cNvPr id="67" name="Text Placeholder 44">
            <a:extLst>
              <a:ext uri="{FF2B5EF4-FFF2-40B4-BE49-F238E27FC236}">
                <a16:creationId xmlns:a16="http://schemas.microsoft.com/office/drawing/2014/main" id="{75BA241E-3724-DD26-249A-B5D28CA963F9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4018240" y="4028739"/>
            <a:ext cx="1879200" cy="2061467"/>
          </a:xfrm>
        </p:spPr>
        <p:txBody>
          <a:bodyPr>
            <a:noAutofit/>
          </a:bodyPr>
          <a:lstStyle>
            <a:lvl1pPr>
              <a:defRPr sz="1000" b="0"/>
            </a:lvl1pPr>
          </a:lstStyle>
          <a:p>
            <a:pPr lvl="0"/>
            <a:r>
              <a:rPr lang="en-GB" dirty="0"/>
              <a:t>Benefit copy goes in here.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C61090E-0021-C247-8DB8-E73F992DD9AE}"/>
              </a:ext>
            </a:extLst>
          </p:cNvPr>
          <p:cNvSpPr txBox="1"/>
          <p:nvPr userDrawn="1"/>
        </p:nvSpPr>
        <p:spPr>
          <a:xfrm>
            <a:off x="628411" y="8091194"/>
            <a:ext cx="102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</a:p>
          <a:p>
            <a:r>
              <a:rPr lang="en-US" sz="1000" b="1" dirty="0">
                <a:latin typeface="Arial" panose="020B0604020202020204" pitchFamily="34" charset="0"/>
                <a:cs typeface="Arial" panose="020B0604020202020204" pitchFamily="34" charset="0"/>
              </a:rPr>
              <a:t>RANGE</a:t>
            </a:r>
            <a:endParaRPr lang="en-US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2417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8031" y="581312"/>
            <a:ext cx="4491675" cy="26367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latin typeface="Century Gothic" panose="020B0502020202020204" pitchFamily="34" charset="0"/>
                <a:cs typeface="DendaNewLight"/>
              </a:rPr>
              <a:t>TECHNICAL SPECIFICATIONS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D3E3D60-9581-9300-0B4B-E85756292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691" y="10071525"/>
            <a:ext cx="1260000" cy="26261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1C88F01-024E-CDFD-735D-BB3127538960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500000">
            <a:off x="591861" y="727384"/>
            <a:ext cx="273600" cy="21600"/>
          </a:xfrm>
          <a:prstGeom prst="rect">
            <a:avLst/>
          </a:prstGeom>
        </p:spPr>
      </p:pic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90AD90E-3FB1-2460-622A-8B30F36C861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119688" y="581025"/>
            <a:ext cx="1708150" cy="527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756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6">
          <p15:clr>
            <a:srgbClr val="FBAE40"/>
          </p15:clr>
        </p15:guide>
        <p15:guide id="2" pos="2382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les Shee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628031" y="581312"/>
            <a:ext cx="4491675" cy="263679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1600" dirty="0">
                <a:latin typeface="Century Gothic" panose="020B0502020202020204" pitchFamily="34" charset="0"/>
                <a:cs typeface="DendaNewLight"/>
              </a:rPr>
              <a:t>TECHNICAL SPECIFICATIONS</a:t>
            </a:r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CD3E3D60-9581-9300-0B4B-E85756292D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691" y="10071525"/>
            <a:ext cx="1260000" cy="262615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71C88F01-024E-CDFD-735D-BB3127538960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500000">
            <a:off x="591861" y="727384"/>
            <a:ext cx="273600" cy="21600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DB02F3-B0BB-5CC2-1EDB-5179DD4B6530}"/>
              </a:ext>
            </a:extLst>
          </p:cNvPr>
          <p:cNvSpPr txBox="1">
            <a:spLocks/>
          </p:cNvSpPr>
          <p:nvPr userDrawn="1"/>
        </p:nvSpPr>
        <p:spPr>
          <a:xfrm>
            <a:off x="5929388" y="9574256"/>
            <a:ext cx="1221260" cy="8282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521437" rtl="0" eaLnBrk="1" latinLnBrk="0" hangingPunct="1">
              <a:spcBef>
                <a:spcPct val="20000"/>
              </a:spcBef>
              <a:buFont typeface="Arial"/>
              <a:buNone/>
              <a:defRPr sz="7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Canon Inc.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canon.com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Canon Europe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canon-europe.com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English edition</a:t>
            </a: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Canon Europa NV 2026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95051015-1E8D-9A38-908A-FCAC5C9416E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119688" y="593725"/>
            <a:ext cx="1708150" cy="52705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6243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6">
          <p15:clr>
            <a:srgbClr val="FBAE40"/>
          </p15:clr>
        </p15:guide>
        <p15:guide id="2" pos="238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les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031" y="1344613"/>
            <a:ext cx="3656013" cy="1694422"/>
          </a:xfrm>
        </p:spPr>
        <p:txBody>
          <a:bodyPr>
            <a:no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</a:t>
            </a:r>
            <a:r>
              <a:rPr lang="en-GB" dirty="0" err="1"/>
              <a:t>copyBody</a:t>
            </a:r>
            <a:r>
              <a:rPr lang="en-GB" dirty="0"/>
              <a:t>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 Body copy Body copy.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10" hasCustomPrompt="1"/>
          </p:nvPr>
        </p:nvSpPr>
        <p:spPr>
          <a:xfrm>
            <a:off x="591035" y="581312"/>
            <a:ext cx="4491675" cy="250538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HEADER B</a:t>
            </a:r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5247438" y="1403174"/>
            <a:ext cx="1580400" cy="1580400"/>
          </a:xfrm>
        </p:spPr>
        <p:txBody>
          <a:bodyPr>
            <a:normAutofit/>
          </a:bodyPr>
          <a:lstStyle>
            <a:lvl1pPr algn="ctr"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Hero </a:t>
            </a:r>
            <a:r>
              <a:rPr lang="en-US" dirty="0" err="1"/>
              <a:t>packshot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083CE46-5BA2-E354-ADC9-3BF960550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691" y="10071525"/>
            <a:ext cx="1260000" cy="262615"/>
          </a:xfrm>
          <a:prstGeom prst="rect">
            <a:avLst/>
          </a:prstGeom>
        </p:spPr>
      </p:pic>
      <p:sp>
        <p:nvSpPr>
          <p:cNvPr id="8" name="Text Placeholder 23">
            <a:extLst>
              <a:ext uri="{FF2B5EF4-FFF2-40B4-BE49-F238E27FC236}">
                <a16:creationId xmlns:a16="http://schemas.microsoft.com/office/drawing/2014/main" id="{593A2C6A-5E41-F4AA-3479-BC0F5A67320B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535" y="798116"/>
            <a:ext cx="4428175" cy="250538"/>
          </a:xfrm>
        </p:spPr>
        <p:txBody>
          <a:bodyPr>
            <a:noAutofit/>
          </a:bodyPr>
          <a:lstStyle>
            <a:lvl1pPr marL="0" marR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MAXIMUM TWO LINES</a:t>
            </a:r>
          </a:p>
        </p:txBody>
      </p:sp>
      <p:sp>
        <p:nvSpPr>
          <p:cNvPr id="2" name="Parallelogram 1">
            <a:extLst>
              <a:ext uri="{FF2B5EF4-FFF2-40B4-BE49-F238E27FC236}">
                <a16:creationId xmlns:a16="http://schemas.microsoft.com/office/drawing/2014/main" id="{5B7A997C-9482-DAB3-5BBD-DDAE81CC6071}"/>
              </a:ext>
            </a:extLst>
          </p:cNvPr>
          <p:cNvSpPr/>
          <p:nvPr userDrawn="1"/>
        </p:nvSpPr>
        <p:spPr>
          <a:xfrm flipH="1">
            <a:off x="397356" y="3257267"/>
            <a:ext cx="4327043" cy="454822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7F63FD-D7E0-DDC7-4C10-F2E070F5153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650" y="3257550"/>
            <a:ext cx="3879850" cy="454025"/>
          </a:xfrm>
        </p:spPr>
        <p:txBody>
          <a:bodyPr anchor="ctr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Wayfinder</a:t>
            </a:r>
            <a:r>
              <a:rPr lang="en-GB" dirty="0"/>
              <a:t> title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9319B99-2FF4-A21F-A613-6C590D03EE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119688" y="599331"/>
            <a:ext cx="1708150" cy="52705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3EE2EDF6-0556-DBDC-F52B-A16F20AC49F8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500000">
            <a:off x="432625" y="824473"/>
            <a:ext cx="514800" cy="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13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les Shee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628031" y="1344613"/>
            <a:ext cx="3656013" cy="1694422"/>
          </a:xfrm>
        </p:spPr>
        <p:txBody>
          <a:bodyPr>
            <a:noAutofit/>
          </a:bodyPr>
          <a:lstStyle>
            <a:lvl1pPr marL="0" marR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2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</a:t>
            </a:r>
            <a:r>
              <a:rPr lang="en-GB" dirty="0" err="1"/>
              <a:t>copyBody</a:t>
            </a:r>
            <a:r>
              <a:rPr lang="en-GB" dirty="0"/>
              <a:t>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 Body copy Body copy Body copy Body copy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Body copy Body copy Body copy Body copy Body copy Body copy Body copy.</a:t>
            </a:r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marL="0" marR="0" lvl="0" indent="0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GB" dirty="0"/>
          </a:p>
          <a:p>
            <a:pPr lvl="0"/>
            <a:endParaRPr lang="en-GB" dirty="0"/>
          </a:p>
        </p:txBody>
      </p:sp>
      <p:sp>
        <p:nvSpPr>
          <p:cNvPr id="17" name="Picture Placeholder 15"/>
          <p:cNvSpPr>
            <a:spLocks noGrp="1"/>
          </p:cNvSpPr>
          <p:nvPr>
            <p:ph type="pic" sz="quarter" idx="24" hasCustomPrompt="1"/>
          </p:nvPr>
        </p:nvSpPr>
        <p:spPr>
          <a:xfrm>
            <a:off x="5247438" y="1403174"/>
            <a:ext cx="1580400" cy="1577300"/>
          </a:xfrm>
        </p:spPr>
        <p:txBody>
          <a:bodyPr>
            <a:normAutofit/>
          </a:bodyPr>
          <a:lstStyle>
            <a:lvl1pPr algn="ctr">
              <a:defRPr sz="180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391077" marR="0" lvl="0" indent="-391077" algn="l" defTabSz="52143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/>
              <a:t>Hero </a:t>
            </a:r>
            <a:r>
              <a:rPr lang="en-US" dirty="0" err="1"/>
              <a:t>packshot</a:t>
            </a:r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A083CE46-5BA2-E354-ADC9-3BF960550B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8691" y="10071525"/>
            <a:ext cx="1260000" cy="262615"/>
          </a:xfrm>
          <a:prstGeom prst="rect">
            <a:avLst/>
          </a:prstGeom>
        </p:spPr>
      </p:pic>
      <p:sp>
        <p:nvSpPr>
          <p:cNvPr id="2" name="Parallelogram 1">
            <a:extLst>
              <a:ext uri="{FF2B5EF4-FFF2-40B4-BE49-F238E27FC236}">
                <a16:creationId xmlns:a16="http://schemas.microsoft.com/office/drawing/2014/main" id="{5B7A997C-9482-DAB3-5BBD-DDAE81CC6071}"/>
              </a:ext>
            </a:extLst>
          </p:cNvPr>
          <p:cNvSpPr/>
          <p:nvPr userDrawn="1"/>
        </p:nvSpPr>
        <p:spPr>
          <a:xfrm flipH="1">
            <a:off x="397356" y="3257267"/>
            <a:ext cx="4327043" cy="454822"/>
          </a:xfrm>
          <a:prstGeom prst="parallelogram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87F63FD-D7E0-DDC7-4C10-F2E070F5153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8650" y="3257550"/>
            <a:ext cx="3879850" cy="454025"/>
          </a:xfrm>
        </p:spPr>
        <p:txBody>
          <a:bodyPr anchor="ctr">
            <a:normAutofit/>
          </a:bodyPr>
          <a:lstStyle>
            <a:lvl1pPr>
              <a:defRPr sz="13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Wayfinder</a:t>
            </a:r>
            <a:r>
              <a:rPr lang="en-GB" dirty="0"/>
              <a:t> title</a:t>
            </a:r>
            <a:endParaRPr lang="en-US" dirty="0"/>
          </a:p>
        </p:txBody>
      </p:sp>
      <p:sp>
        <p:nvSpPr>
          <p:cNvPr id="9" name="Picture Placeholder 6">
            <a:extLst>
              <a:ext uri="{FF2B5EF4-FFF2-40B4-BE49-F238E27FC236}">
                <a16:creationId xmlns:a16="http://schemas.microsoft.com/office/drawing/2014/main" id="{E9319B99-2FF4-A21F-A613-6C590D03EE3D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119688" y="599331"/>
            <a:ext cx="1708150" cy="5270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15894340-5C7E-E0D0-B941-6C90CF7813DD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96876" y="7207250"/>
            <a:ext cx="3207386" cy="2135547"/>
          </a:xfrm>
        </p:spPr>
        <p:txBody>
          <a:bodyPr/>
          <a:lstStyle/>
          <a:p>
            <a:endParaRPr lang="en-US"/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AACEC538-1394-45D0-0467-766587CC7F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952876" y="7207250"/>
            <a:ext cx="3207386" cy="213554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EF96DBE4-5365-DCA9-21BD-145563E2609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57225" y="3922713"/>
            <a:ext cx="2946400" cy="50958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pPr lvl="0"/>
            <a:r>
              <a:rPr lang="en-GB" dirty="0"/>
              <a:t>Kit name</a:t>
            </a:r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B1F1DC02-938A-7542-0FA0-0FE17C63B4F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7225" y="4406900"/>
            <a:ext cx="2946400" cy="2613025"/>
          </a:xfrm>
        </p:spPr>
        <p:txBody>
          <a:bodyPr wrap="square" tIns="46800" bIns="0">
            <a:noAutofit/>
          </a:bodyPr>
          <a:lstStyle>
            <a:lvl1pPr marL="171450" indent="-1714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900" b="0"/>
            </a:lvl1pPr>
            <a:lvl2pPr marL="663900" indent="-285750">
              <a:buFont typeface="Arial" panose="020B0604020202020204" pitchFamily="34" charset="0"/>
              <a:buChar char="•"/>
              <a:defRPr/>
            </a:lvl2pPr>
            <a:lvl3pPr marL="927750" indent="-171450">
              <a:buFont typeface="Arial" panose="020B0604020202020204" pitchFamily="34" charset="0"/>
              <a:buChar char="•"/>
              <a:defRPr/>
            </a:lvl3pPr>
            <a:lvl4pPr marL="1305900" indent="-171450">
              <a:buFont typeface="Arial" panose="020B0604020202020204" pitchFamily="34" charset="0"/>
              <a:buChar char="•"/>
              <a:defRPr/>
            </a:lvl4pPr>
            <a:lvl5pPr marL="1684051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Kit components</a:t>
            </a:r>
          </a:p>
          <a:p>
            <a:pPr lvl="0"/>
            <a:endParaRPr lang="en-US" dirty="0"/>
          </a:p>
        </p:txBody>
      </p:sp>
      <p:sp>
        <p:nvSpPr>
          <p:cNvPr id="26" name="Text Placeholder 22">
            <a:extLst>
              <a:ext uri="{FF2B5EF4-FFF2-40B4-BE49-F238E27FC236}">
                <a16:creationId xmlns:a16="http://schemas.microsoft.com/office/drawing/2014/main" id="{423F8BA2-83E8-966D-5845-DCC1E57642C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13225" y="3922713"/>
            <a:ext cx="2946400" cy="509587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pPr lvl="0"/>
            <a:r>
              <a:rPr lang="en-GB" dirty="0"/>
              <a:t>Kit name</a:t>
            </a:r>
            <a:endParaRPr lang="en-US" dirty="0"/>
          </a:p>
        </p:txBody>
      </p:sp>
      <p:sp>
        <p:nvSpPr>
          <p:cNvPr id="27" name="Text Placeholder 24">
            <a:extLst>
              <a:ext uri="{FF2B5EF4-FFF2-40B4-BE49-F238E27FC236}">
                <a16:creationId xmlns:a16="http://schemas.microsoft.com/office/drawing/2014/main" id="{9A1CC67D-107E-4755-6C00-BC0FE4391B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213225" y="4406900"/>
            <a:ext cx="2946400" cy="2613025"/>
          </a:xfrm>
        </p:spPr>
        <p:txBody>
          <a:bodyPr>
            <a:noAutofit/>
          </a:bodyPr>
          <a:lstStyle>
            <a:lvl1pPr marL="171450" indent="-171450">
              <a:spcBef>
                <a:spcPts val="0"/>
              </a:spcBef>
              <a:buFont typeface="Arial" panose="020B0604020202020204" pitchFamily="34" charset="0"/>
              <a:buChar char="•"/>
              <a:defRPr sz="900" b="0"/>
            </a:lvl1pPr>
            <a:lvl2pPr marL="663900" indent="-285750">
              <a:buFont typeface="Arial" panose="020B0604020202020204" pitchFamily="34" charset="0"/>
              <a:buChar char="•"/>
              <a:defRPr/>
            </a:lvl2pPr>
            <a:lvl3pPr marL="927750" indent="-171450">
              <a:buFont typeface="Arial" panose="020B0604020202020204" pitchFamily="34" charset="0"/>
              <a:buChar char="•"/>
              <a:defRPr/>
            </a:lvl3pPr>
            <a:lvl4pPr marL="1305900" indent="-171450">
              <a:buFont typeface="Arial" panose="020B0604020202020204" pitchFamily="34" charset="0"/>
              <a:buChar char="•"/>
              <a:defRPr/>
            </a:lvl4pPr>
            <a:lvl5pPr marL="1684051" indent="-17145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GB" dirty="0"/>
              <a:t>Kit components</a:t>
            </a:r>
          </a:p>
        </p:txBody>
      </p:sp>
      <p:sp>
        <p:nvSpPr>
          <p:cNvPr id="4" name="Text Placeholder 23">
            <a:extLst>
              <a:ext uri="{FF2B5EF4-FFF2-40B4-BE49-F238E27FC236}">
                <a16:creationId xmlns:a16="http://schemas.microsoft.com/office/drawing/2014/main" id="{C1A4A4D1-4A93-0616-85E8-9A0D425612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035" y="581312"/>
            <a:ext cx="4491675" cy="250538"/>
          </a:xfrm>
        </p:spPr>
        <p:txBody>
          <a:bodyPr>
            <a:normAutofit/>
          </a:bodyPr>
          <a:lstStyle>
            <a:lvl1pPr marL="0" marR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HEADER B</a:t>
            </a:r>
          </a:p>
        </p:txBody>
      </p:sp>
      <p:sp>
        <p:nvSpPr>
          <p:cNvPr id="10" name="Text Placeholder 23">
            <a:extLst>
              <a:ext uri="{FF2B5EF4-FFF2-40B4-BE49-F238E27FC236}">
                <a16:creationId xmlns:a16="http://schemas.microsoft.com/office/drawing/2014/main" id="{7E48E639-393B-8032-FD7C-B98B07D722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54535" y="798116"/>
            <a:ext cx="4428175" cy="250538"/>
          </a:xfrm>
        </p:spPr>
        <p:txBody>
          <a:bodyPr>
            <a:noAutofit/>
          </a:bodyPr>
          <a:lstStyle>
            <a:lvl1pPr marL="0" marR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marL="0" marR="0" lvl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GB" dirty="0"/>
              <a:t>MAXIMUM TWO LINES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DE3B8D8C-0494-D2EB-E146-40B4F704458C}"/>
              </a:ext>
            </a:extLst>
          </p:cNvPr>
          <p:cNvPicPr preferRelativeResize="0">
            <a:picLocks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4500000">
            <a:off x="432625" y="824473"/>
            <a:ext cx="514800" cy="2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05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E589C32-9AF5-88F8-040F-565C7F60C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00" y="2844800"/>
            <a:ext cx="6521450" cy="6781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47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9" r:id="rId4"/>
    <p:sldLayoutId id="2147483675" r:id="rId5"/>
    <p:sldLayoutId id="2147483677" r:id="rId6"/>
    <p:sldLayoutId id="2147483676" r:id="rId7"/>
    <p:sldLayoutId id="2147483678" r:id="rId8"/>
  </p:sldLayoutIdLst>
  <p:txStyles>
    <p:titleStyle>
      <a:lvl1pPr algn="l" defTabSz="756300" rtl="0" eaLnBrk="1" latinLnBrk="0" hangingPunct="1">
        <a:lnSpc>
          <a:spcPct val="90000"/>
        </a:lnSpc>
        <a:spcBef>
          <a:spcPct val="0"/>
        </a:spcBef>
        <a:buNone/>
        <a:defRPr sz="3639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75630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None/>
        <a:defRPr sz="4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378150" indent="0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None/>
        <a:defRPr sz="14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56300" indent="0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34450" indent="0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None/>
        <a:defRPr sz="1000" b="1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12601" indent="0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None/>
        <a:defRPr sz="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0798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4579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83612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214276" indent="-189075" algn="l" defTabSz="756300" rtl="0" eaLnBrk="1" latinLnBrk="0" hangingPunct="1">
        <a:lnSpc>
          <a:spcPct val="90000"/>
        </a:lnSpc>
        <a:spcBef>
          <a:spcPts val="414"/>
        </a:spcBef>
        <a:buFont typeface="Arial" panose="020B0604020202020204" pitchFamily="34" charset="0"/>
        <a:buChar char="•"/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png"/><Relationship Id="rId7" Type="http://schemas.openxmlformats.org/officeDocument/2006/relationships/image" Target="../media/image1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D238E3-C6E1-FED0-7FD0-95F928226EB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727340" y="3656096"/>
            <a:ext cx="3235325" cy="989012"/>
          </a:xfrm>
        </p:spPr>
        <p:txBody>
          <a:bodyPr>
            <a:noAutofit/>
          </a:bodyPr>
          <a:lstStyle/>
          <a:p>
            <a:r>
              <a:rPr lang="pt-PT" sz="950" dirty="0"/>
              <a:t>Compacto, mas potente, o RC-IP300 permite que um único operador controle até 200 câmaras e guarde </a:t>
            </a:r>
            <a:br>
              <a:rPr lang="pl-PL" sz="950" dirty="0"/>
            </a:br>
            <a:r>
              <a:rPr lang="pt-PT" sz="950" dirty="0"/>
              <a:t>e recupere até 100 predefinições por câmara para movimentos precisos e instantâneos. A pré-visualização num ecrã tátil de 3,5", as entradas </a:t>
            </a:r>
            <a:br>
              <a:rPr lang="pl-PL" sz="950" dirty="0"/>
            </a:br>
            <a:r>
              <a:rPr lang="pt-PT" sz="950" dirty="0"/>
              <a:t>de vídeo IP, o suporte para a aplicação de acompanhamento automático para câmaras Canon PTZ e os botões e seletores ergonómicos mantêm o controlo rápido, familiar e preparado para o futuro.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923C72-E564-0B5E-0F7A-5D0D1E30C90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15949" y="1017644"/>
            <a:ext cx="4246996" cy="2439987"/>
          </a:xfrm>
        </p:spPr>
        <p:txBody>
          <a:bodyPr>
            <a:noAutofit/>
          </a:bodyPr>
          <a:lstStyle/>
          <a:p>
            <a:r>
              <a:rPr lang="pt-PT" sz="3300" dirty="0"/>
              <a:t>CONCEBIDO </a:t>
            </a:r>
            <a:br>
              <a:rPr lang="pl-PL" sz="3300" dirty="0"/>
            </a:br>
            <a:r>
              <a:rPr lang="pt-PT" sz="3300" dirty="0"/>
              <a:t>PARA UM CONTROLO PRECISO DE VÁRIAS CÂMARAS.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568E84-73E2-4985-EEA2-987CCD1519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6443" y="822646"/>
            <a:ext cx="2412886" cy="11326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AC59C6B-9782-1F42-A098-B9FF050917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287" y="3188422"/>
            <a:ext cx="2417042" cy="122410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30C0796-A84B-C505-C7CF-50A5246213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287" y="5604077"/>
            <a:ext cx="2417042" cy="12157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98CE04FC-6F2B-2125-FE7F-D43AEEEED3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52287" y="8049865"/>
            <a:ext cx="2417042" cy="1147212"/>
          </a:xfrm>
          <a:prstGeom prst="rect">
            <a:avLst/>
          </a:prstGeom>
        </p:spPr>
      </p:pic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8650907F-D1D3-BAEC-EB2C-8C21A23AD3FA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15950" y="550919"/>
            <a:ext cx="3432175" cy="352425"/>
          </a:xfrm>
        </p:spPr>
        <p:txBody>
          <a:bodyPr>
            <a:noAutofit/>
          </a:bodyPr>
          <a:lstStyle/>
          <a:p>
            <a:r>
              <a:rPr lang="pt-PT" sz="2800">
                <a:ea typeface=""/>
                <a:cs typeface="Times New Roman" panose="02020603050405020304" pitchFamily="18" charset="0"/>
              </a:rPr>
              <a:t>RC-IP300</a:t>
            </a:r>
          </a:p>
        </p:txBody>
      </p:sp>
      <p:sp>
        <p:nvSpPr>
          <p:cNvPr id="61" name="Text Placeholder 5">
            <a:extLst>
              <a:ext uri="{FF2B5EF4-FFF2-40B4-BE49-F238E27FC236}">
                <a16:creationId xmlns:a16="http://schemas.microsoft.com/office/drawing/2014/main" id="{798788FD-223D-1D94-C754-7E08FDF64C72}"/>
              </a:ext>
            </a:extLst>
          </p:cNvPr>
          <p:cNvSpPr txBox="1">
            <a:spLocks/>
          </p:cNvSpPr>
          <p:nvPr/>
        </p:nvSpPr>
        <p:spPr>
          <a:xfrm>
            <a:off x="1643063" y="8870186"/>
            <a:ext cx="2605087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5630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815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30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445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2601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982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97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12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427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Entradas de vídeo IP</a:t>
            </a:r>
          </a:p>
          <a:p>
            <a:endParaRPr lang="en-US" dirty="0"/>
          </a:p>
        </p:txBody>
      </p:sp>
      <p:sp>
        <p:nvSpPr>
          <p:cNvPr id="62" name="Text Placeholder 6">
            <a:extLst>
              <a:ext uri="{FF2B5EF4-FFF2-40B4-BE49-F238E27FC236}">
                <a16:creationId xmlns:a16="http://schemas.microsoft.com/office/drawing/2014/main" id="{2B963F62-71E9-A273-0253-0E71ACA03BDB}"/>
              </a:ext>
            </a:extLst>
          </p:cNvPr>
          <p:cNvSpPr txBox="1">
            <a:spLocks/>
          </p:cNvSpPr>
          <p:nvPr/>
        </p:nvSpPr>
        <p:spPr>
          <a:xfrm>
            <a:off x="931863" y="6022634"/>
            <a:ext cx="3316287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5630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815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30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445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2601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982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97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12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427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Controlo por um único operador</a:t>
            </a:r>
          </a:p>
          <a:p>
            <a:endParaRPr lang="en-US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DD4CB095-7E58-98BD-21B2-5A972C5A4BCA}"/>
              </a:ext>
            </a:extLst>
          </p:cNvPr>
          <p:cNvSpPr txBox="1">
            <a:spLocks/>
          </p:cNvSpPr>
          <p:nvPr/>
        </p:nvSpPr>
        <p:spPr>
          <a:xfrm>
            <a:off x="1109663" y="6683246"/>
            <a:ext cx="3138487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5630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815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30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445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2601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982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97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12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427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/>
              <a:t>Escala para 200 câmaras</a:t>
            </a:r>
          </a:p>
          <a:p>
            <a:endParaRPr lang="en-US" dirty="0"/>
          </a:p>
        </p:txBody>
      </p:sp>
      <p:sp>
        <p:nvSpPr>
          <p:cNvPr id="64" name="Text Placeholder 8">
            <a:extLst>
              <a:ext uri="{FF2B5EF4-FFF2-40B4-BE49-F238E27FC236}">
                <a16:creationId xmlns:a16="http://schemas.microsoft.com/office/drawing/2014/main" id="{18B5FA62-BA57-E041-9420-6C4F4C373908}"/>
              </a:ext>
            </a:extLst>
          </p:cNvPr>
          <p:cNvSpPr txBox="1">
            <a:spLocks/>
          </p:cNvSpPr>
          <p:nvPr/>
        </p:nvSpPr>
        <p:spPr>
          <a:xfrm>
            <a:off x="1287464" y="7284038"/>
            <a:ext cx="2960686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5630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815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30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445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2601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982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97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12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427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Até 100 predefinições </a:t>
            </a:r>
            <a:br>
              <a:rPr lang="pl-PL" dirty="0"/>
            </a:br>
            <a:r>
              <a:rPr lang="pt-PT" dirty="0"/>
              <a:t>por câmara</a:t>
            </a:r>
          </a:p>
          <a:p>
            <a:endParaRPr lang="en-US" dirty="0"/>
          </a:p>
        </p:txBody>
      </p:sp>
      <p:sp>
        <p:nvSpPr>
          <p:cNvPr id="65" name="Text Placeholder 9">
            <a:extLst>
              <a:ext uri="{FF2B5EF4-FFF2-40B4-BE49-F238E27FC236}">
                <a16:creationId xmlns:a16="http://schemas.microsoft.com/office/drawing/2014/main" id="{204C1280-7827-45C7-C270-220921555B39}"/>
              </a:ext>
            </a:extLst>
          </p:cNvPr>
          <p:cNvSpPr txBox="1">
            <a:spLocks/>
          </p:cNvSpPr>
          <p:nvPr/>
        </p:nvSpPr>
        <p:spPr>
          <a:xfrm>
            <a:off x="1465264" y="8141206"/>
            <a:ext cx="2316161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5630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815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30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445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2601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982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97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12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427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/>
              <a:t>Pré-visualização num ecrã tátil de 3,5"</a:t>
            </a:r>
          </a:p>
          <a:p>
            <a:endParaRPr lang="en-US" dirty="0"/>
          </a:p>
        </p:txBody>
      </p:sp>
      <p:sp>
        <p:nvSpPr>
          <p:cNvPr id="66" name="Text Placeholder 10">
            <a:extLst>
              <a:ext uri="{FF2B5EF4-FFF2-40B4-BE49-F238E27FC236}">
                <a16:creationId xmlns:a16="http://schemas.microsoft.com/office/drawing/2014/main" id="{0578193E-8B6C-D9F4-6D83-1A712CB33DD3}"/>
              </a:ext>
            </a:extLst>
          </p:cNvPr>
          <p:cNvSpPr txBox="1">
            <a:spLocks/>
          </p:cNvSpPr>
          <p:nvPr/>
        </p:nvSpPr>
        <p:spPr>
          <a:xfrm>
            <a:off x="750888" y="5221288"/>
            <a:ext cx="2881075" cy="5842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756300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sz="4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37815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30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445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2601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982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97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12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427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sz="1400" dirty="0"/>
              <a:t>Compacto, preparado para as salas de controlo</a:t>
            </a:r>
          </a:p>
        </p:txBody>
      </p:sp>
    </p:spTree>
    <p:extLst>
      <p:ext uri="{BB962C8B-B14F-4D97-AF65-F5344CB8AC3E}">
        <p14:creationId xmlns:p14="http://schemas.microsoft.com/office/powerpoint/2010/main" val="3299630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B55BEC04-FAFB-43C0-963D-38006C2F4C1A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>
            <a:noAutofit/>
          </a:bodyPr>
          <a:lstStyle/>
          <a:p>
            <a:r>
              <a:rPr lang="pt-PT"/>
              <a:t>RC-IP1000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242D88-D2C7-A090-FAB9-23E5FB90B933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/>
        <p:txBody>
          <a:bodyPr>
            <a:noAutofit/>
          </a:bodyPr>
          <a:lstStyle/>
          <a:p>
            <a:r>
              <a:rPr lang="pt-PT"/>
              <a:t>RC-SK5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83FC252-BD18-BEDF-42E0-6A6FD761245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>
            <a:noAutofit/>
          </a:bodyPr>
          <a:lstStyle/>
          <a:p>
            <a:r>
              <a:rPr lang="pt-PT"/>
              <a:t>RC-IP300</a:t>
            </a:r>
          </a:p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D34A774-00B1-ADB7-8B58-47A90F9B707C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/>
        <p:txBody>
          <a:bodyPr>
            <a:noAutofit/>
          </a:bodyPr>
          <a:lstStyle/>
          <a:p>
            <a:r>
              <a:rPr lang="pt-PT" sz="1200"/>
              <a:t>Design compacto, poder indicado para secretárias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F6A2ED6-10E0-6078-6E23-BDE6C331DA94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628411" y="2562334"/>
            <a:ext cx="1879830" cy="1486592"/>
          </a:xfrm>
        </p:spPr>
        <p:txBody>
          <a:bodyPr>
            <a:noAutofit/>
          </a:bodyPr>
          <a:lstStyle/>
          <a:p>
            <a:r>
              <a:rPr lang="pt-PT" dirty="0"/>
              <a:t>Um design compacto, ideal para salas de controlo ou auditórios, que proporciona um desempenho e fiabilidade de nível profissional. Cablagem simples com </a:t>
            </a:r>
            <a:r>
              <a:rPr lang="pt-PT" dirty="0" err="1"/>
              <a:t>PoE</a:t>
            </a:r>
            <a:r>
              <a:rPr lang="pt-PT" dirty="0"/>
              <a:t> ou transformador de corrente de 12 V incluído.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8EA863E6-CC12-BA35-256F-1031D7F46699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>
            <a:noAutofit/>
          </a:bodyPr>
          <a:lstStyle/>
          <a:p>
            <a:r>
              <a:rPr lang="pt-PT" sz="1200" dirty="0"/>
              <a:t>Escala: 200 câmaras, até 100 predefinições cada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C2FAFB0-54C1-667F-CAAF-5DBD210BFB4E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4975409" y="2557715"/>
            <a:ext cx="1959030" cy="1486592"/>
          </a:xfrm>
        </p:spPr>
        <p:txBody>
          <a:bodyPr>
            <a:noAutofit/>
          </a:bodyPr>
          <a:lstStyle/>
          <a:p>
            <a:r>
              <a:rPr lang="pt-PT" dirty="0"/>
              <a:t>Expanda sem esforço: controle até 200 câmaras em até 20 grupos e armazene e recupere até 100 predefinições por câmara para resultados instantâneos, repetíveis e de alta qualidade.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2D804EB3-A7F4-154A-15E0-111C601713CF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/>
        <p:txBody>
          <a:bodyPr>
            <a:noAutofit/>
          </a:bodyPr>
          <a:lstStyle/>
          <a:p>
            <a:r>
              <a:rPr lang="pt-PT" sz="1200"/>
              <a:t>Concebido para a velocidade de um único operador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4090B17-CF15-C104-D0E5-31DC0BB3DEBF}"/>
              </a:ext>
            </a:extLst>
          </p:cNvPr>
          <p:cNvSpPr>
            <a:spLocks noGrp="1"/>
          </p:cNvSpPr>
          <p:nvPr>
            <p:ph type="body" sz="quarter" idx="54"/>
          </p:nvPr>
        </p:nvSpPr>
        <p:spPr>
          <a:xfrm>
            <a:off x="2802225" y="2557715"/>
            <a:ext cx="1879200" cy="1486592"/>
          </a:xfrm>
        </p:spPr>
        <p:txBody>
          <a:bodyPr>
            <a:noAutofit/>
          </a:bodyPr>
          <a:lstStyle/>
          <a:p>
            <a:r>
              <a:rPr lang="pt-PT"/>
              <a:t>A disposição natural do joystick, do ecrã tátil e dos botões da câmara e de predefinição permite que uma pessoa efetue transmissões multicâmara complexas com confiança e consistência.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769A4110-AC2E-6DF8-EE58-734ABBC6F73D}"/>
              </a:ext>
            </a:extLst>
          </p:cNvPr>
          <p:cNvSpPr>
            <a:spLocks noGrp="1"/>
          </p:cNvSpPr>
          <p:nvPr>
            <p:ph type="body" sz="quarter" idx="56"/>
          </p:nvPr>
        </p:nvSpPr>
        <p:spPr/>
        <p:txBody>
          <a:bodyPr>
            <a:noAutofit/>
          </a:bodyPr>
          <a:lstStyle/>
          <a:p>
            <a:r>
              <a:rPr lang="pt-PT" sz="1200"/>
              <a:t>Pré-visualização de 3,5" e I/O de vídeo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258B8EE-7FEB-F19A-DCE0-AC80F0CBDDFE}"/>
              </a:ext>
            </a:extLst>
          </p:cNvPr>
          <p:cNvSpPr>
            <a:spLocks noGrp="1"/>
          </p:cNvSpPr>
          <p:nvPr>
            <p:ph type="body" sz="quarter" idx="57"/>
          </p:nvPr>
        </p:nvSpPr>
        <p:spPr>
          <a:xfrm>
            <a:off x="1785206" y="5905862"/>
            <a:ext cx="1958400" cy="1486592"/>
          </a:xfrm>
        </p:spPr>
        <p:txBody>
          <a:bodyPr>
            <a:noAutofit/>
          </a:bodyPr>
          <a:lstStyle/>
          <a:p>
            <a:r>
              <a:rPr lang="pt-PT" dirty="0"/>
              <a:t>Monitorize com uma pré-visualização de vídeo nítida num ecrã tátil de 3,5" e simplifique as redes com entradas de vídeo IP. Suporta AF com toque e deteção de rosto AF. Também suporta </a:t>
            </a:r>
            <a:r>
              <a:rPr lang="pt-PT" dirty="0" err="1"/>
              <a:t>PoE</a:t>
            </a:r>
            <a:r>
              <a:rPr lang="pt-PT" dirty="0"/>
              <a:t>, GPIO D-</a:t>
            </a:r>
            <a:r>
              <a:rPr lang="pt-PT" dirty="0" err="1"/>
              <a:t>sub</a:t>
            </a:r>
            <a:r>
              <a:rPr lang="pt-PT" dirty="0"/>
              <a:t> de 9 pinos para ligar o sinal de verificação com um comutador.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3A53E0F0-448B-4F69-888F-E42BFA81CD45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/>
        <p:txBody>
          <a:bodyPr>
            <a:noAutofit/>
          </a:bodyPr>
          <a:lstStyle/>
          <a:p>
            <a:r>
              <a:rPr lang="pt-PT" sz="1200" dirty="0"/>
              <a:t>Compatível com </a:t>
            </a:r>
            <a:br>
              <a:rPr lang="pl-PL" sz="1200" dirty="0"/>
            </a:br>
            <a:r>
              <a:rPr lang="pt-PT" sz="1200" dirty="0"/>
              <a:t>as aplicações e o </a:t>
            </a:r>
            <a:br>
              <a:rPr lang="pl-PL" sz="1200" dirty="0"/>
            </a:br>
            <a:r>
              <a:rPr lang="pt-PT" sz="1200" dirty="0" err="1"/>
              <a:t>Stream</a:t>
            </a:r>
            <a:r>
              <a:rPr lang="pt-PT" sz="1200" dirty="0"/>
              <a:t> Deck da Canon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59DD23CA-4763-7E1B-AB5C-9B4BCA0FC03E}"/>
              </a:ext>
            </a:extLst>
          </p:cNvPr>
          <p:cNvSpPr>
            <a:spLocks noGrp="1"/>
          </p:cNvSpPr>
          <p:nvPr>
            <p:ph type="body" sz="quarter" idx="60"/>
          </p:nvPr>
        </p:nvSpPr>
        <p:spPr>
          <a:xfrm>
            <a:off x="3819245" y="6068235"/>
            <a:ext cx="1879200" cy="1486592"/>
          </a:xfrm>
        </p:spPr>
        <p:txBody>
          <a:bodyPr>
            <a:noAutofit/>
          </a:bodyPr>
          <a:lstStyle/>
          <a:p>
            <a:r>
              <a:rPr lang="pt-PT"/>
              <a:t>Suporte abrangente do ecossistema: funciona com as aplicações das Canon PTZ e integra-se com o Stream Deck para um controlo de acesso rápido e personalizável.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631A53F3-3CA0-8FA7-D79E-85B59082243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6531" y="7744061"/>
            <a:ext cx="1226187" cy="122618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D5C3E61-B945-F52A-38B9-E9F4FBE29A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00783" y="7744061"/>
            <a:ext cx="1226187" cy="122618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C5EA267-F96C-9005-CCC0-AC6D2B24FB9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6666" y="7744060"/>
            <a:ext cx="1226187" cy="12261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C24C7D1-8ADE-F7BD-C63A-503491A5FA72}"/>
              </a:ext>
            </a:extLst>
          </p:cNvPr>
          <p:cNvSpPr txBox="1"/>
          <p:nvPr/>
        </p:nvSpPr>
        <p:spPr>
          <a:xfrm>
            <a:off x="628411" y="8091194"/>
            <a:ext cx="10289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1000" b="1">
                <a:latin typeface="Arial" panose="020B0604020202020204" pitchFamily="34" charset="0"/>
                <a:cs typeface="Arial" panose="020B0604020202020204" pitchFamily="34" charset="0"/>
              </a:rPr>
              <a:t>GAMA DE PRODUTOS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CA60D-AB7E-8361-7802-04CE124D5A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457" y="585630"/>
            <a:ext cx="1801784" cy="120118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616833C-9409-142F-A98C-2D25595217E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6671" y="600536"/>
            <a:ext cx="1801784" cy="1201189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88077ED-7C3F-0AAA-1B88-5D36A07BF7E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62622" y="4100910"/>
            <a:ext cx="1801784" cy="120118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3464E03-FE4C-61B6-FB05-48F172A560A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6965" y="600536"/>
            <a:ext cx="1801784" cy="1201189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97EC6E84-D4FF-D678-5A13-9523CD81DD5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96661" y="4100910"/>
            <a:ext cx="1801784" cy="12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9098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DDD78C-CF7C-664B-2287-045610D044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5123" y="581312"/>
            <a:ext cx="4491675" cy="263679"/>
          </a:xfrm>
        </p:spPr>
        <p:txBody>
          <a:bodyPr>
            <a:noAutofit/>
          </a:bodyPr>
          <a:lstStyle/>
          <a:p>
            <a:r>
              <a:rPr lang="pt-PT" dirty="0"/>
              <a:t>CARATERÍSTICAS TÉCNICAS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DAB3D7A-A868-D92B-8E7C-AB3B4D8D4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9340032"/>
              </p:ext>
            </p:extLst>
          </p:nvPr>
        </p:nvGraphicFramePr>
        <p:xfrm>
          <a:off x="726641" y="1279088"/>
          <a:ext cx="2990851" cy="5704840"/>
        </p:xfrm>
        <a:graphic>
          <a:graphicData uri="http://schemas.openxmlformats.org/drawingml/2006/table">
            <a:tbl>
              <a:tblPr/>
              <a:tblGrid>
                <a:gridCol w="1095809">
                  <a:extLst>
                    <a:ext uri="{9D8B030D-6E8A-4147-A177-3AD203B41FA5}">
                      <a16:colId xmlns:a16="http://schemas.microsoft.com/office/drawing/2014/main" val="786809538"/>
                    </a:ext>
                  </a:extLst>
                </a:gridCol>
                <a:gridCol w="1895042">
                  <a:extLst>
                    <a:ext uri="{9D8B030D-6E8A-4147-A177-3AD203B41FA5}">
                      <a16:colId xmlns:a16="http://schemas.microsoft.com/office/drawing/2014/main" val="2876699348"/>
                    </a:ext>
                  </a:extLst>
                </a:gridCol>
              </a:tblGrid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GERAL</a:t>
                      </a:r>
                      <a:r>
                        <a:rPr lang="pt-PT" sz="600" b="1" i="0" u="none" strike="noStrike" cap="all" baseline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	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b" latinLnBrk="0" hangingPunct="1">
                        <a:lnSpc>
                          <a:spcPts val="660"/>
                        </a:lnSpc>
                      </a:pPr>
                      <a:endParaRPr lang="en-US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7346070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alimentação (adaptador)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CC 12 V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9929187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Fonte de alimentação (PoE)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Sim (PoE)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0080798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7563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Dimensões exteriores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63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dirty="0" err="1"/>
                        <a:t>Aprox</a:t>
                      </a:r>
                      <a:r>
                        <a:rPr lang="pt-PT" sz="6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. 255 x 93 x 180 mm </a:t>
                      </a:r>
                      <a:r>
                        <a:rPr lang="pt-P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(excluindo saliências)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75585080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Peso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600"/>
                        <a:t>Aprox</a:t>
                      </a:r>
                      <a:r>
                        <a:rPr lang="pt-PT" sz="600" b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lt"/>
                          <a:cs typeface="+mn-cs"/>
                        </a:rPr>
                        <a:t>. 1,3 kg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8371283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Temperatura de funcionamento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 °C–40 °C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6856392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ECRÃ LCD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Painel tátil de 3,5 polegadas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1455611"/>
                  </a:ext>
                </a:extLst>
              </a:tr>
              <a:tr h="118872">
                <a:tc rowSpan="3">
                  <a:txBody>
                    <a:bodyPr/>
                    <a:lstStyle/>
                    <a:p>
                      <a:pPr marL="0" marR="0" lvl="0" indent="0" algn="l" defTabSz="7563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Protocolos suportados</a:t>
                      </a:r>
                    </a:p>
                  </a:txBody>
                  <a:tcPr marL="6350" marR="6350" marT="6350" marB="0" anchor="ctr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Protocolo XC (IP)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452141"/>
                  </a:ext>
                </a:extLst>
              </a:tr>
              <a:tr h="118872">
                <a:tc vMerge="1"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Protocolo NU (Série)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285224"/>
                  </a:ext>
                </a:extLst>
              </a:tr>
              <a:tr h="118872">
                <a:tc vMerge="1"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Comunicação standard (Série)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0140476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00703311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CARATERÍSTICAS TÉCNICAS DAS LIGAÇÕES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99916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N.º de câmaras conectáveis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200 (IP), 1 (Série)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7885094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N.º de grupos de câmaras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20 (10 unidades por 1 grupo)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432076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144" marT="9144" marB="9144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0798667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ENTRADA/SAÍDA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2765658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Fonte de alimentação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Tomada CC (de 11,4 a 12,6 V)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93529805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Entrada/saída de vídeo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b" latinLnBrk="0" hangingPunct="1">
                        <a:lnSpc>
                          <a:spcPts val="660"/>
                        </a:lnSpc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ENTRADA IP (interruptor de vídeo com seleção de câmara; apresentação de vídeo de várias câmaras 2x2/3x3)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2350660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Interface de série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b" latinLnBrk="0" hangingPunct="1">
                        <a:lnSpc>
                          <a:spcPts val="660"/>
                        </a:lnSpc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RJ45 x 1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4701951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Verificação/GPIO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b" latinLnBrk="0" hangingPunct="1">
                        <a:lnSpc>
                          <a:spcPts val="660"/>
                        </a:lnSpc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1 D-Sub de 9 pinos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502004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Apresentação de vídeo no ecrã tátil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SIM (IP)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1854768"/>
                  </a:ext>
                </a:extLst>
              </a:tr>
              <a:tr h="12883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USB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1 USB Type A (para atualizações de firmware, guardar definições e conetividade ao Stream Deck)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938008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algn="l" defTabSz="521437" rtl="0" eaLnBrk="1" fontAlgn="t" latinLnBrk="0" hangingPunct="1">
                        <a:lnSpc>
                          <a:spcPts val="660"/>
                        </a:lnSpc>
                      </a:pPr>
                      <a:endParaRPr lang="en-US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b" latinLnBrk="0" hangingPunct="1">
                        <a:lnSpc>
                          <a:spcPts val="660"/>
                        </a:lnSpc>
                      </a:pPr>
                      <a:endParaRPr lang="en-US" sz="600" b="0" i="0" u="none" strike="noStrike" kern="120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83143705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MEMÓRIA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b" latinLnBrk="0" hangingPunct="1">
                        <a:lnSpc>
                          <a:spcPts val="660"/>
                        </a:lnSpc>
                      </a:pPr>
                      <a:endParaRPr lang="en-US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41572645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Predefinições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Até 100 para cada câmara (depende das características da câmara)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2785785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Suporte de botões físicos para predefinições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Sim (utilizado com os botões numéricos da câmara)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41583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Monitorização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Até 10 para cada câmara (depende das características da câmara)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1293613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a-DK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7011614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PAINEL DE CONTROLO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b" latinLnBrk="0" hangingPunct="1">
                        <a:lnSpc>
                          <a:spcPts val="660"/>
                        </a:lnSpc>
                      </a:pPr>
                      <a:endParaRPr lang="en-US" sz="600" b="0" i="0" u="none" strike="noStrike" kern="1200" baseline="300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71612377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Operação do menu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algn="l" defTabSz="521437" rtl="0" eaLnBrk="1" fontAlgn="b" latinLnBrk="0" hangingPunct="1">
                        <a:lnSpc>
                          <a:spcPts val="660"/>
                        </a:lnSpc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Sim (painel tátil ou botão direcional e botões SET/BACK)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007864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N.º de botões de utilizador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3 (USER1 a USER12 podem ser controlados no painel tátil)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7635655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Focagem por toque no painel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SIM (IP)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95467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N.º de botões selecionáveis da câmara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10 (utilizáveis como seleção de predefinição)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7532650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1" i="0" u="none" strike="noStrike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1127374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OUTRAS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2925221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Definições iniciais da câmara sem PC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SIM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781635"/>
                  </a:ext>
                </a:extLst>
              </a:tr>
              <a:tr h="118872">
                <a:tc>
                  <a:txBody>
                    <a:bodyPr/>
                    <a:lstStyle/>
                    <a:p>
                      <a:pPr marL="0" marR="0" lvl="0" indent="0" algn="l" defTabSz="521437" rtl="0" eaLnBrk="1" fontAlgn="t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i="0" u="none" strike="noStrike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Configuração simultânea de várias câmaras</a:t>
                      </a:r>
                    </a:p>
                  </a:txBody>
                  <a:tcPr marL="0" marT="9144" marB="9144">
                    <a:lnL>
                      <a:noFill/>
                    </a:lnL>
                    <a:lnR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b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lt"/>
                          <a:cs typeface="Arial" panose="020B0604020202020204" pitchFamily="34" charset="0"/>
                        </a:rPr>
                        <a:t>SIM</a:t>
                      </a:r>
                    </a:p>
                  </a:txBody>
                  <a:tcPr marR="9144" marT="9144" marB="9144" anchor="ctr">
                    <a:lnL w="3175" cap="flat" cmpd="sng" algn="ctr">
                      <a:solidFill>
                        <a:srgbClr val="4A4E5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5854308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71EFBB7-F09F-BECA-B43D-6BF95166D328}"/>
              </a:ext>
            </a:extLst>
          </p:cNvPr>
          <p:cNvSpPr txBox="1"/>
          <p:nvPr/>
        </p:nvSpPr>
        <p:spPr>
          <a:xfrm>
            <a:off x="5027703" y="459115"/>
            <a:ext cx="1864174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lang="pt-PT" sz="2800" b="1">
                <a:ea typeface=""/>
                <a:cs typeface="Times New Roman" panose="02020603050405020304" pitchFamily="18" charset="0"/>
              </a:rPr>
              <a:t>RC-IP300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C409D71C-935C-37EF-B0BC-89EC2092EE72}"/>
              </a:ext>
            </a:extLst>
          </p:cNvPr>
          <p:cNvSpPr txBox="1">
            <a:spLocks/>
          </p:cNvSpPr>
          <p:nvPr/>
        </p:nvSpPr>
        <p:spPr>
          <a:xfrm>
            <a:off x="5929388" y="9574256"/>
            <a:ext cx="1221260" cy="8282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r" defTabSz="521437" rtl="0" eaLnBrk="1" latinLnBrk="0" hangingPunct="1">
              <a:spcBef>
                <a:spcPct val="20000"/>
              </a:spcBef>
              <a:buFont typeface="Arial"/>
              <a:buNone/>
              <a:defRPr sz="700" b="0" i="0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Century Gothic" panose="020B0502020202020204" pitchFamily="34" charset="0"/>
              </a:defRPr>
            </a:lvl1pPr>
            <a:lvl2pPr marL="847334" indent="-32589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2pPr>
            <a:lvl3pPr marL="1303592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3pPr>
            <a:lvl4pPr marL="1825028" indent="-260718" algn="l" defTabSz="521437" rtl="0" eaLnBrk="1" latinLnBrk="0" hangingPunct="1">
              <a:spcBef>
                <a:spcPct val="20000"/>
              </a:spcBef>
              <a:buFont typeface="Arial"/>
              <a:buChar char="–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4pPr>
            <a:lvl5pPr marL="2346465" indent="-260718" algn="l" defTabSz="521437" rtl="0" eaLnBrk="1" latinLnBrk="0" hangingPunct="1">
              <a:spcBef>
                <a:spcPct val="20000"/>
              </a:spcBef>
              <a:buFont typeface="Arial"/>
              <a:buChar char="»"/>
              <a:defRPr sz="700" b="0" i="0" kern="1200">
                <a:solidFill>
                  <a:schemeClr val="tx1"/>
                </a:solidFill>
                <a:latin typeface="Century Gothic"/>
                <a:ea typeface="+mn-ea"/>
                <a:cs typeface="Century Gothic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Canon Inc.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canon.com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Canon Portugal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canon.pt</a:t>
            </a: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Portuguese </a:t>
            </a:r>
            <a:r>
              <a:rPr lang="pt-PT" dirty="0" err="1">
                <a:latin typeface="Arial" panose="020B0604020202020204" pitchFamily="34" charset="0"/>
                <a:cs typeface="Arial" panose="020B0604020202020204" pitchFamily="34" charset="0"/>
              </a:rPr>
              <a:t>edition</a:t>
            </a:r>
            <a:endParaRPr lang="pt-PT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PT" dirty="0">
                <a:latin typeface="Arial" panose="020B0604020202020204" pitchFamily="34" charset="0"/>
                <a:cs typeface="Arial" panose="020B0604020202020204" pitchFamily="34" charset="0"/>
              </a:rPr>
              <a:t>Canon Portugal S.A., 2026</a:t>
            </a:r>
          </a:p>
        </p:txBody>
      </p:sp>
    </p:spTree>
    <p:extLst>
      <p:ext uri="{BB962C8B-B14F-4D97-AF65-F5344CB8AC3E}">
        <p14:creationId xmlns:p14="http://schemas.microsoft.com/office/powerpoint/2010/main" val="1066653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22EB3D0-C599-CA49-4314-45C3244007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031" y="1344613"/>
            <a:ext cx="4237714" cy="1694422"/>
          </a:xfrm>
        </p:spPr>
        <p:txBody>
          <a:bodyPr/>
          <a:lstStyle/>
          <a:p>
            <a:r>
              <a:rPr lang="pt-PT" dirty="0"/>
              <a:t>Compacto, mas potente, o RC-IP300 permite que um único operador controle até 200 câmaras e guarde e recupere até 100 predefinições por câmara para movimentos precisos e instantâneos. A pré-visualização num ecrã tátil de 3,5", as entradas de vídeo IP, o suporte para a aplicação de acompanhamento automático para câmaras Canon PTZ e os botões e seletores ergonómicos mantêm o controlo rápido, familiar e preparado para o futuro.</a:t>
            </a:r>
          </a:p>
          <a:p>
            <a:r>
              <a:rPr lang="pt-PT" sz="1300" b="1" dirty="0"/>
              <a:t>Data de início de venda: junho de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1D7D41-2894-929B-DB00-3023B80FCC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035" y="609739"/>
            <a:ext cx="4170478" cy="45402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pt-PT" dirty="0"/>
              <a:t>CONCEBIDO PARA UM CONTROLO</a:t>
            </a:r>
            <a:endParaRPr lang="pl-PL" dirty="0"/>
          </a:p>
          <a:p>
            <a:pPr>
              <a:lnSpc>
                <a:spcPct val="75000"/>
              </a:lnSpc>
            </a:pPr>
            <a:r>
              <a:rPr lang="pl-PL" sz="1100" dirty="0"/>
              <a:t>  </a:t>
            </a:r>
            <a:r>
              <a:rPr lang="pt-PT" dirty="0"/>
              <a:t>PRECISO DE VÁRIAS CÂMARAS.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4BB510E-65E3-FDAE-3521-041603FD4FE7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pt-PT"/>
              <a:t>Detalhes do produto</a:t>
            </a:r>
          </a:p>
        </p:txBody>
      </p:sp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C53F00C3-3AEC-106C-0507-ED8929769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439429"/>
              </p:ext>
            </p:extLst>
          </p:nvPr>
        </p:nvGraphicFramePr>
        <p:xfrm>
          <a:off x="719137" y="3930321"/>
          <a:ext cx="6101490" cy="399433"/>
        </p:xfrm>
        <a:graphic>
          <a:graphicData uri="http://schemas.openxmlformats.org/drawingml/2006/table">
            <a:tbl>
              <a:tblPr firstRow="1" bandRow="1"/>
              <a:tblGrid>
                <a:gridCol w="1780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84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84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24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Nome do produto</a:t>
                      </a:r>
                    </a:p>
                  </a:txBody>
                  <a:tcPr marL="0"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Código Mercury</a:t>
                      </a:r>
                    </a:p>
                  </a:txBody>
                  <a:tcPr marT="45685" marB="4568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Código EAN</a:t>
                      </a:r>
                    </a:p>
                  </a:txBody>
                  <a:tcPr marT="45685" marB="4568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ts val="66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Preço de venda recomendado</a:t>
                      </a:r>
                    </a:p>
                  </a:txBody>
                  <a:tcPr marR="91429" marT="45685" marB="45685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163"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Telecomando </a:t>
                      </a:r>
                      <a:r>
                        <a:rPr lang="pt-PT" sz="600" b="0"/>
                        <a:t>RC-IP300</a:t>
                      </a:r>
                    </a:p>
                  </a:txBody>
                  <a:tcPr marL="0" marR="91429" marT="0" marB="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7657C003AA 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4549292263510</a:t>
                      </a:r>
                    </a:p>
                  </a:txBody>
                  <a:tcPr marT="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2.459€</a:t>
                      </a:r>
                    </a:p>
                  </a:txBody>
                  <a:tcPr marR="7620" marT="7620" marB="0" anchor="ctr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5860913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F5EB6FFF-038A-187C-53CF-97E504B5EF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265" y="1403174"/>
            <a:ext cx="1581573" cy="158157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4A9D37A-DF3F-7752-25B7-F90702DCF279}"/>
              </a:ext>
            </a:extLst>
          </p:cNvPr>
          <p:cNvSpPr txBox="1"/>
          <p:nvPr/>
        </p:nvSpPr>
        <p:spPr>
          <a:xfrm>
            <a:off x="5027703" y="459115"/>
            <a:ext cx="186417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PT" sz="2800" b="1">
                <a:ea typeface=""/>
                <a:cs typeface="Times New Roman" panose="02020603050405020304" pitchFamily="18" charset="0"/>
              </a:rPr>
              <a:t>RC-IP300</a:t>
            </a:r>
          </a:p>
        </p:txBody>
      </p:sp>
    </p:spTree>
    <p:extLst>
      <p:ext uri="{BB962C8B-B14F-4D97-AF65-F5344CB8AC3E}">
        <p14:creationId xmlns:p14="http://schemas.microsoft.com/office/powerpoint/2010/main" val="120166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3792F8-92F0-991F-ADDF-9E78193289A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031" y="1344613"/>
            <a:ext cx="4266141" cy="1694422"/>
          </a:xfrm>
        </p:spPr>
        <p:txBody>
          <a:bodyPr>
            <a:noAutofit/>
          </a:bodyPr>
          <a:lstStyle/>
          <a:p>
            <a:r>
              <a:rPr lang="pt-PT" dirty="0"/>
              <a:t>Compacto, mas potente, o RC-IP300 permite que um único operador controle até 200 câmaras e guarde e recupere até 100 predefinições por câmara para movimentos precisos e instantâneos. A pré-visualização num ecrã tátil de 3,5", as entradas de vídeo IP, o suporte para a aplicação de acompanhamento automático para câmaras Canon PTZ e os botões e seletores ergonómicos mantêm o controlo rápido, familiar e preparado para o futuro.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41D5893-C801-DF87-253C-96D36D9687C0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Autofit/>
          </a:bodyPr>
          <a:lstStyle/>
          <a:p>
            <a:r>
              <a:rPr lang="pt-PT"/>
              <a:t>Informações de medição/logística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61A200C-C534-7509-47F3-695ED94038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7502898"/>
              </p:ext>
            </p:extLst>
          </p:nvPr>
        </p:nvGraphicFramePr>
        <p:xfrm>
          <a:off x="723612" y="3930321"/>
          <a:ext cx="6104633" cy="1463040"/>
        </p:xfrm>
        <a:graphic>
          <a:graphicData uri="http://schemas.openxmlformats.org/drawingml/2006/table">
            <a:tbl>
              <a:tblPr firstRow="1" bandRow="1"/>
              <a:tblGrid>
                <a:gridCol w="12141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006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2539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80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905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57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433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468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8717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PT" sz="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Nome do produto</a:t>
                      </a: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PT" sz="600" b="1" i="0" u="none" strike="noStrike" cap="none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Código Mercury</a:t>
                      </a: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PT" sz="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Tipo de embalagem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pt-PT" sz="6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Descrição da embalagem 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Quantidade por embalagem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Comprimento</a:t>
                      </a:r>
                      <a:br>
                        <a:rPr lang="pt-PT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PT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(cm)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PT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Largura</a:t>
                      </a:r>
                      <a:br>
                        <a:rPr lang="pt-PT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PT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(cm)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Altura</a:t>
                      </a:r>
                      <a:br>
                        <a:rPr lang="pt-PT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PT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(cm)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Peso bruto</a:t>
                      </a:r>
                      <a:br>
                        <a:rPr lang="pt-PT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PT" sz="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(kg)</a:t>
                      </a:r>
                    </a:p>
                  </a:txBody>
                  <a:tcPr marL="0" marR="0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 rowSpan="6"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j-lt"/>
                          <a:ea typeface="+mj-lt"/>
                          <a:cs typeface="+mn-cs"/>
                        </a:rPr>
                        <a:t>RC-IP300</a:t>
                      </a: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 rowSpan="6"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7657C003AA</a:t>
                      </a:r>
                    </a:p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EA</a:t>
                      </a: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6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90395" algn="l"/>
                        </a:tabLst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Cada </a:t>
                      </a: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28,8</a:t>
                      </a:r>
                    </a:p>
                  </a:txBody>
                  <a:tcPr marL="0" marR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31,1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20,3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2,4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72720373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algn="l" defTabSz="521437" rtl="0" eaLnBrk="1" latinLnBrk="0" hangingPunct="1"/>
                      <a:endParaRPr lang="pt-BR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CT</a:t>
                      </a: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6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90395" algn="l"/>
                        </a:tabLst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Caixa </a:t>
                      </a: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60</a:t>
                      </a:r>
                    </a:p>
                  </a:txBody>
                  <a:tcPr marL="0" marR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33,3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24,3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5,7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83223968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algn="l" defTabSz="521437" rtl="0" eaLnBrk="1" latinLnBrk="0" hangingPunct="1"/>
                      <a:endParaRPr lang="pt-BR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550" kern="12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EP</a:t>
                      </a: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6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90395" algn="l"/>
                        </a:tabLst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Palete europeia </a:t>
                      </a: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120</a:t>
                      </a:r>
                    </a:p>
                  </a:txBody>
                  <a:tcPr marL="0" marR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80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134,5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129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41121460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6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90395" algn="l"/>
                        </a:tabLst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Camadas por palete</a:t>
                      </a: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5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95728554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6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90395" algn="l"/>
                        </a:tabLst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Caixas por camada</a:t>
                      </a: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4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89032505"/>
                  </a:ext>
                </a:extLst>
              </a:tr>
              <a:tr h="182880">
                <a:tc vMerge="1">
                  <a:txBody>
                    <a:bodyPr/>
                    <a:lstStyle/>
                    <a:p>
                      <a:pPr marL="0" marR="0" lvl="0" indent="0" algn="l" defTabSz="521437" rtl="0" eaLnBrk="1" fontAlgn="auto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9144" horzOverflow="overflow">
                    <a:lnL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 defTabSz="521437" rtl="0" eaLnBrk="1" latinLnBrk="0" hangingPunct="1">
                        <a:lnSpc>
                          <a:spcPts val="66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600" b="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R="9144" horzOverflow="overflow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563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890395" algn="l"/>
                        </a:tabLst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Produtos por camada</a:t>
                      </a:r>
                    </a:p>
                  </a:txBody>
                  <a:tcPr marR="9144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PT" sz="600" b="0" i="0" u="none" strike="noStrike" baseline="0">
                          <a:solidFill>
                            <a:schemeClr val="tx1"/>
                          </a:solidFill>
                          <a:latin typeface="+mn-lt"/>
                          <a:ea typeface="+mn-lt"/>
                          <a:cs typeface="+mn-cs"/>
                        </a:rPr>
                        <a:t>4</a:t>
                      </a: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 anchorCtr="1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52143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6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2026854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36546DD5-563E-57C7-5B4B-50A22D2E74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265" y="1403174"/>
            <a:ext cx="1581573" cy="158157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BF1871C-BCA3-E00B-BB87-B02A1C8F9F55}"/>
              </a:ext>
            </a:extLst>
          </p:cNvPr>
          <p:cNvSpPr txBox="1"/>
          <p:nvPr/>
        </p:nvSpPr>
        <p:spPr>
          <a:xfrm>
            <a:off x="5027703" y="459115"/>
            <a:ext cx="1864174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lang="pt-PT" sz="2800" b="1">
                <a:ea typeface=""/>
                <a:cs typeface="Times New Roman" panose="02020603050405020304" pitchFamily="18" charset="0"/>
              </a:rPr>
              <a:t>RC-IP300</a:t>
            </a:r>
          </a:p>
        </p:txBody>
      </p:sp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C465122A-5257-D00A-B1F9-AA360557B4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1035" y="609739"/>
            <a:ext cx="4170478" cy="454025"/>
          </a:xfrm>
        </p:spPr>
        <p:txBody>
          <a:bodyPr>
            <a:noAutofit/>
          </a:bodyPr>
          <a:lstStyle/>
          <a:p>
            <a:pPr>
              <a:lnSpc>
                <a:spcPct val="75000"/>
              </a:lnSpc>
            </a:pPr>
            <a:r>
              <a:rPr lang="pt-PT" dirty="0"/>
              <a:t>CONCEBIDO PARA UM CONTROLO</a:t>
            </a:r>
            <a:endParaRPr lang="pl-PL" dirty="0"/>
          </a:p>
          <a:p>
            <a:pPr>
              <a:lnSpc>
                <a:spcPct val="75000"/>
              </a:lnSpc>
            </a:pPr>
            <a:r>
              <a:rPr lang="pl-PL" sz="1100" dirty="0"/>
              <a:t>  </a:t>
            </a:r>
            <a:r>
              <a:rPr lang="pt-PT" dirty="0"/>
              <a:t>PRECISO DE VÁRIAS CÂMARAS.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737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D2C6684-0976-B7EB-BF6F-E2DC552D7E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031" y="1344613"/>
            <a:ext cx="4277344" cy="1694422"/>
          </a:xfrm>
        </p:spPr>
        <p:txBody>
          <a:bodyPr>
            <a:noAutofit/>
          </a:bodyPr>
          <a:lstStyle/>
          <a:p>
            <a:r>
              <a:rPr lang="pt-PT" dirty="0"/>
              <a:t>Compacto, mas potente, o RC-IP300 permite que um único operador controle até 200 câmaras e guarde e recupere até 100 predefinições por câmara para movimentos precisos e instantâneos. A pré-visualização num ecrã tátil de 3,5", as entradas de vídeo IP, o suporte para a aplicação de acompanhamento automático para câmaras Canon PTZ e os botões e seletores ergonómicos mantêm o controlo rápido, familiar e preparado para o futuro.</a:t>
            </a: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FCF6C0F8-BE17-FBEE-852B-A5673875522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>
            <a:noAutofit/>
          </a:bodyPr>
          <a:lstStyle/>
          <a:p>
            <a:r>
              <a:rPr lang="pt-PT"/>
              <a:t>Conteúdo da caixa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19F8C24C-0C80-EF1A-E24F-5DB547E1A950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>
            <a:noAutofit/>
          </a:bodyPr>
          <a:lstStyle/>
          <a:p>
            <a:r>
              <a:rPr lang="pt-PT"/>
              <a:t>RC-IP300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01480467-7010-DF71-0438-58C41B075F8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>
            <a:noAutofit/>
          </a:bodyPr>
          <a:lstStyle/>
          <a:p>
            <a:r>
              <a:rPr lang="pt-PT"/>
              <a:t>Unidade principal RC-IP300 	</a:t>
            </a:r>
          </a:p>
          <a:p>
            <a:r>
              <a:rPr lang="pt-PT"/>
              <a:t>Transformador de CA 	</a:t>
            </a:r>
          </a:p>
          <a:p>
            <a:r>
              <a:rPr lang="pt-PT"/>
              <a:t>Cabo CA (UE/OTH) 	</a:t>
            </a:r>
          </a:p>
          <a:p>
            <a:r>
              <a:rPr lang="pt-PT"/>
              <a:t>Unidade de material impresso 	</a:t>
            </a:r>
          </a:p>
          <a:p>
            <a:r>
              <a:rPr lang="pt-PT"/>
              <a:t>Embalagem 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6B0D937-4EB5-F641-AABF-46B4CA9E88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6265" y="1403174"/>
            <a:ext cx="1581573" cy="15815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4C7AE84-F433-3B66-8FF3-FF71B03CEBFC}"/>
              </a:ext>
            </a:extLst>
          </p:cNvPr>
          <p:cNvSpPr txBox="1"/>
          <p:nvPr/>
        </p:nvSpPr>
        <p:spPr>
          <a:xfrm>
            <a:off x="5027703" y="459115"/>
            <a:ext cx="1864174" cy="523220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r"/>
            <a:r>
              <a:rPr lang="pt-PT" sz="2800" b="1">
                <a:ea typeface=""/>
                <a:cs typeface="Times New Roman" panose="02020603050405020304" pitchFamily="18" charset="0"/>
              </a:rPr>
              <a:t>RC-IP300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159490B-4154-40D2-B0EB-9858A5199E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238" y="6875876"/>
            <a:ext cx="3213024" cy="246692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08BE57-9754-4B7D-6D92-1C3DC32B6032}"/>
              </a:ext>
            </a:extLst>
          </p:cNvPr>
          <p:cNvSpPr txBox="1">
            <a:spLocks/>
          </p:cNvSpPr>
          <p:nvPr/>
        </p:nvSpPr>
        <p:spPr>
          <a:xfrm>
            <a:off x="591035" y="609739"/>
            <a:ext cx="4170478" cy="4540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marR="0" indent="0" algn="l" defTabSz="521437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1500" b="1" i="0" kern="1200" baseline="0">
                <a:solidFill>
                  <a:schemeClr val="tx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37815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4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5630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34450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1000" b="1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12601" indent="0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None/>
              <a:defRPr sz="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07982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797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3612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14276" indent="-189075" algn="l" defTabSz="756300" rtl="0" eaLnBrk="1" latinLnBrk="0" hangingPunct="1">
              <a:lnSpc>
                <a:spcPct val="90000"/>
              </a:lnSpc>
              <a:spcBef>
                <a:spcPts val="414"/>
              </a:spcBef>
              <a:buFont typeface="Arial" panose="020B0604020202020204" pitchFamily="34" charset="0"/>
              <a:buChar char="•"/>
              <a:defRPr sz="148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5000"/>
              </a:lnSpc>
            </a:pPr>
            <a:r>
              <a:rPr lang="pt-PT"/>
              <a:t>CONCEBIDO PARA UM CONTROLO</a:t>
            </a:r>
            <a:endParaRPr lang="pl-PL"/>
          </a:p>
          <a:p>
            <a:pPr>
              <a:lnSpc>
                <a:spcPct val="75000"/>
              </a:lnSpc>
            </a:pPr>
            <a:r>
              <a:rPr lang="pl-PL" sz="1100"/>
              <a:t>  </a:t>
            </a:r>
            <a:r>
              <a:rPr lang="pt-PT"/>
              <a:t>PRECISO DE VÁRIAS CÂMARAS.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032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F22482E25E6D04A9C98D01295E5CC56" ma:contentTypeVersion="15" ma:contentTypeDescription="Create a new document." ma:contentTypeScope="" ma:versionID="7379119188a814ff0112b84c514fc1ed">
  <xsd:schema xmlns:xsd="http://www.w3.org/2001/XMLSchema" xmlns:xs="http://www.w3.org/2001/XMLSchema" xmlns:p="http://schemas.microsoft.com/office/2006/metadata/properties" xmlns:ns2="f8ae4dc4-c261-47d2-a43b-6dd5dec3fcd6" xmlns:ns3="0b437599-ef24-44a3-8cea-e91b3886f334" targetNamespace="http://schemas.microsoft.com/office/2006/metadata/properties" ma:root="true" ma:fieldsID="634f9808c09202f7291a0550f0964032" ns2:_="" ns3:_="">
    <xsd:import namespace="f8ae4dc4-c261-47d2-a43b-6dd5dec3fcd6"/>
    <xsd:import namespace="0b437599-ef24-44a3-8cea-e91b3886f33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SearchProperties" minOccurs="0"/>
                <xsd:element ref="ns2:MediaServiceOCR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ae4dc4-c261-47d2-a43b-6dd5dec3fc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437599-ef24-44a3-8cea-e91b3886f33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665e4aef-8c19-4e19-86b1-11c9b12f4073}" ma:internalName="TaxCatchAll" ma:showField="CatchAllData" ma:web="0b437599-ef24-44a3-8cea-e91b3886f33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8ae4dc4-c261-47d2-a43b-6dd5dec3fcd6">
      <Terms xmlns="http://schemas.microsoft.com/office/infopath/2007/PartnerControls"/>
    </lcf76f155ced4ddcb4097134ff3c332f>
    <TaxCatchAll xmlns="0b437599-ef24-44a3-8cea-e91b3886f334" xsi:nil="true"/>
  </documentManagement>
</p:properties>
</file>

<file path=customXml/itemProps1.xml><?xml version="1.0" encoding="utf-8"?>
<ds:datastoreItem xmlns:ds="http://schemas.openxmlformats.org/officeDocument/2006/customXml" ds:itemID="{7BC86572-B3F5-4565-821A-77121DE413D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ae4dc4-c261-47d2-a43b-6dd5dec3fcd6"/>
    <ds:schemaRef ds:uri="0b437599-ef24-44a3-8cea-e91b3886f33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9ED42AE-4528-4958-ABE2-26704043DCB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1EE1B2-6C51-4F62-9741-00097ED251DA}">
  <ds:schemaRefs>
    <ds:schemaRef ds:uri="f8ae4dc4-c261-47d2-a43b-6dd5dec3fcd6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0b437599-ef24-44a3-8cea-e91b3886f334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1071</Words>
  <Application>Microsoft Office PowerPoint</Application>
  <PresentationFormat>Personalizado</PresentationFormat>
  <Paragraphs>155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Michaela Möhrle</cp:lastModifiedBy>
  <cp:revision>8</cp:revision>
  <dcterms:modified xsi:type="dcterms:W3CDTF">2026-04-14T14:31:40Z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0x0101006810930A0566E642B61D4EEFD5C4D0AF</vt:lpwstr>
  </property>
  <property fmtid="{D5CDD505-2E9C-101B-9397-08002B2CF9AE}" pid="3" name="MSIP_Label_f5dc6714-9f23-4030-b547-8c94b19e0b7a_Enabled">
    <vt:lpwstr>true</vt:lpwstr>
  </property>
  <property fmtid="{D5CDD505-2E9C-101B-9397-08002B2CF9AE}" pid="4" name="MSIP_Label_f5dc6714-9f23-4030-b547-8c94b19e0b7a_SetDate">
    <vt:lpwstr>2026-04-14T14:28:19Z</vt:lpwstr>
  </property>
  <property fmtid="{D5CDD505-2E9C-101B-9397-08002B2CF9AE}" pid="5" name="MSIP_Label_f5dc6714-9f23-4030-b547-8c94b19e0b7a_Method">
    <vt:lpwstr>Standard</vt:lpwstr>
  </property>
  <property fmtid="{D5CDD505-2E9C-101B-9397-08002B2CF9AE}" pid="6" name="MSIP_Label_f5dc6714-9f23-4030-b547-8c94b19e0b7a_Name">
    <vt:lpwstr>Internal Information (R3)</vt:lpwstr>
  </property>
  <property fmtid="{D5CDD505-2E9C-101B-9397-08002B2CF9AE}" pid="7" name="MSIP_Label_f5dc6714-9f23-4030-b547-8c94b19e0b7a_SiteId">
    <vt:lpwstr>acbd4e6b-e845-4677-853c-a8d24faf3655</vt:lpwstr>
  </property>
  <property fmtid="{D5CDD505-2E9C-101B-9397-08002B2CF9AE}" pid="8" name="MSIP_Label_f5dc6714-9f23-4030-b547-8c94b19e0b7a_ActionId">
    <vt:lpwstr>2b363236-ff53-4b81-b8f0-c75ec1b0c07d</vt:lpwstr>
  </property>
  <property fmtid="{D5CDD505-2E9C-101B-9397-08002B2CF9AE}" pid="9" name="MSIP_Label_f5dc6714-9f23-4030-b547-8c94b19e0b7a_ContentBits">
    <vt:lpwstr>0</vt:lpwstr>
  </property>
  <property fmtid="{D5CDD505-2E9C-101B-9397-08002B2CF9AE}" pid="10" name="MSIP_Label_f5dc6714-9f23-4030-b547-8c94b19e0b7a_Tag">
    <vt:lpwstr>10, 3, 0, 1</vt:lpwstr>
  </property>
</Properties>
</file>